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9" r:id="rId4"/>
    <p:sldId id="262" r:id="rId5"/>
    <p:sldId id="263" r:id="rId6"/>
    <p:sldId id="264" r:id="rId7"/>
    <p:sldId id="265" r:id="rId8"/>
    <p:sldId id="267" r:id="rId9"/>
    <p:sldId id="266" r:id="rId10"/>
    <p:sldId id="261" r:id="rId11"/>
    <p:sldId id="270" r:id="rId12"/>
    <p:sldId id="271" r:id="rId13"/>
    <p:sldId id="272" r:id="rId14"/>
    <p:sldId id="273" r:id="rId15"/>
    <p:sldId id="274" r:id="rId16"/>
    <p:sldId id="275" r:id="rId17"/>
    <p:sldId id="268" r:id="rId18"/>
    <p:sldId id="276" r:id="rId19"/>
    <p:sldId id="277" r:id="rId20"/>
    <p:sldId id="278" r:id="rId21"/>
    <p:sldId id="279" r:id="rId22"/>
    <p:sldId id="280" r:id="rId23"/>
    <p:sldId id="281" r:id="rId24"/>
    <p:sldId id="26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6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slide" Target="slide15.xml"/><Relationship Id="rId3" Type="http://schemas.openxmlformats.org/officeDocument/2006/relationships/slide" Target="slide11.xml"/><Relationship Id="rId7" Type="http://schemas.openxmlformats.org/officeDocument/2006/relationships/slide" Target="slide13.xml"/><Relationship Id="rId12" Type="http://schemas.openxmlformats.org/officeDocument/2006/relationships/image" Target="../media/image26.jpeg"/><Relationship Id="rId2" Type="http://schemas.openxmlformats.org/officeDocument/2006/relationships/image" Target="../media/image3.jpeg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16.xml"/><Relationship Id="rId10" Type="http://schemas.openxmlformats.org/officeDocument/2006/relationships/image" Target="../media/image15.png"/><Relationship Id="rId4" Type="http://schemas.openxmlformats.org/officeDocument/2006/relationships/image" Target="../media/image23.jpeg"/><Relationship Id="rId9" Type="http://schemas.openxmlformats.org/officeDocument/2006/relationships/slide" Target="slide2.xml"/><Relationship Id="rId1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8.png"/><Relationship Id="rId5" Type="http://schemas.openxmlformats.org/officeDocument/2006/relationships/image" Target="../media/image25.jpeg"/><Relationship Id="rId10" Type="http://schemas.openxmlformats.org/officeDocument/2006/relationships/slide" Target="slide10.xml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8.png"/><Relationship Id="rId5" Type="http://schemas.openxmlformats.org/officeDocument/2006/relationships/image" Target="../media/image25.jpeg"/><Relationship Id="rId10" Type="http://schemas.openxmlformats.org/officeDocument/2006/relationships/slide" Target="slide10.xml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8.png"/><Relationship Id="rId5" Type="http://schemas.openxmlformats.org/officeDocument/2006/relationships/image" Target="../media/image25.jpeg"/><Relationship Id="rId10" Type="http://schemas.openxmlformats.org/officeDocument/2006/relationships/slide" Target="slide10.xml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8.png"/><Relationship Id="rId5" Type="http://schemas.openxmlformats.org/officeDocument/2006/relationships/image" Target="../media/image25.jpeg"/><Relationship Id="rId10" Type="http://schemas.openxmlformats.org/officeDocument/2006/relationships/slide" Target="slide10.xml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8.png"/><Relationship Id="rId5" Type="http://schemas.openxmlformats.org/officeDocument/2006/relationships/image" Target="../media/image25.jpeg"/><Relationship Id="rId10" Type="http://schemas.openxmlformats.org/officeDocument/2006/relationships/slide" Target="slide10.xml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8.png"/><Relationship Id="rId5" Type="http://schemas.openxmlformats.org/officeDocument/2006/relationships/image" Target="../media/image25.jpeg"/><Relationship Id="rId10" Type="http://schemas.openxmlformats.org/officeDocument/2006/relationships/slide" Target="slide10.xml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slide" Target="slide23.xml"/><Relationship Id="rId3" Type="http://schemas.openxmlformats.org/officeDocument/2006/relationships/slide" Target="slide2.xml"/><Relationship Id="rId7" Type="http://schemas.openxmlformats.org/officeDocument/2006/relationships/slide" Target="slide19.xml"/><Relationship Id="rId12" Type="http://schemas.openxmlformats.org/officeDocument/2006/relationships/image" Target="../media/image39.jpeg"/><Relationship Id="rId2" Type="http://schemas.openxmlformats.org/officeDocument/2006/relationships/image" Target="../media/image3.jpeg"/><Relationship Id="rId16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11" Type="http://schemas.openxmlformats.org/officeDocument/2006/relationships/slide" Target="slide21.xml"/><Relationship Id="rId5" Type="http://schemas.openxmlformats.org/officeDocument/2006/relationships/slide" Target="slide18.xml"/><Relationship Id="rId15" Type="http://schemas.openxmlformats.org/officeDocument/2006/relationships/slide" Target="slide22.xml"/><Relationship Id="rId10" Type="http://schemas.openxmlformats.org/officeDocument/2006/relationships/image" Target="../media/image38.jpeg"/><Relationship Id="rId4" Type="http://schemas.openxmlformats.org/officeDocument/2006/relationships/image" Target="../media/image15.png"/><Relationship Id="rId9" Type="http://schemas.openxmlformats.org/officeDocument/2006/relationships/slide" Target="slide20.xml"/><Relationship Id="rId1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8.png"/><Relationship Id="rId5" Type="http://schemas.openxmlformats.org/officeDocument/2006/relationships/image" Target="../media/image38.jpeg"/><Relationship Id="rId10" Type="http://schemas.openxmlformats.org/officeDocument/2006/relationships/slide" Target="slide17.xml"/><Relationship Id="rId4" Type="http://schemas.openxmlformats.org/officeDocument/2006/relationships/image" Target="../media/image37.jpeg"/><Relationship Id="rId9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8.png"/><Relationship Id="rId5" Type="http://schemas.openxmlformats.org/officeDocument/2006/relationships/image" Target="../media/image38.jpeg"/><Relationship Id="rId10" Type="http://schemas.openxmlformats.org/officeDocument/2006/relationships/slide" Target="slide17.xml"/><Relationship Id="rId4" Type="http://schemas.openxmlformats.org/officeDocument/2006/relationships/image" Target="../media/image37.jpeg"/><Relationship Id="rId9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24.xml"/><Relationship Id="rId7" Type="http://schemas.openxmlformats.org/officeDocument/2006/relationships/slide" Target="slide1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slide" Target="slide17.xml"/><Relationship Id="rId10" Type="http://schemas.openxmlformats.org/officeDocument/2006/relationships/slide" Target="slide1.xml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8.png"/><Relationship Id="rId5" Type="http://schemas.openxmlformats.org/officeDocument/2006/relationships/image" Target="../media/image38.jpeg"/><Relationship Id="rId10" Type="http://schemas.openxmlformats.org/officeDocument/2006/relationships/slide" Target="slide17.xml"/><Relationship Id="rId4" Type="http://schemas.openxmlformats.org/officeDocument/2006/relationships/image" Target="../media/image37.jpeg"/><Relationship Id="rId9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8.png"/><Relationship Id="rId5" Type="http://schemas.openxmlformats.org/officeDocument/2006/relationships/image" Target="../media/image38.jpeg"/><Relationship Id="rId10" Type="http://schemas.openxmlformats.org/officeDocument/2006/relationships/slide" Target="slide17.xml"/><Relationship Id="rId4" Type="http://schemas.openxmlformats.org/officeDocument/2006/relationships/image" Target="../media/image37.jpeg"/><Relationship Id="rId9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8.png"/><Relationship Id="rId5" Type="http://schemas.openxmlformats.org/officeDocument/2006/relationships/image" Target="../media/image38.jpeg"/><Relationship Id="rId10" Type="http://schemas.openxmlformats.org/officeDocument/2006/relationships/slide" Target="slide17.xml"/><Relationship Id="rId4" Type="http://schemas.openxmlformats.org/officeDocument/2006/relationships/image" Target="../media/image37.jpeg"/><Relationship Id="rId9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8.png"/><Relationship Id="rId5" Type="http://schemas.openxmlformats.org/officeDocument/2006/relationships/image" Target="../media/image38.jpeg"/><Relationship Id="rId10" Type="http://schemas.openxmlformats.org/officeDocument/2006/relationships/slide" Target="slide17.xml"/><Relationship Id="rId4" Type="http://schemas.openxmlformats.org/officeDocument/2006/relationships/image" Target="../media/image37.jpeg"/><Relationship Id="rId9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hyperlink" Target="https://youtu.be/uHFBIP8DQ4U" TargetMode="External"/><Relationship Id="rId18" Type="http://schemas.openxmlformats.org/officeDocument/2006/relationships/image" Target="../media/image54.jpeg"/><Relationship Id="rId3" Type="http://schemas.openxmlformats.org/officeDocument/2006/relationships/slide" Target="slide2.xml"/><Relationship Id="rId21" Type="http://schemas.openxmlformats.org/officeDocument/2006/relationships/hyperlink" Target="https://youtu.be/BbUqjUSMuaw" TargetMode="External"/><Relationship Id="rId7" Type="http://schemas.openxmlformats.org/officeDocument/2006/relationships/hyperlink" Target="https://youtu.be/LHFtdjUmSzw" TargetMode="External"/><Relationship Id="rId12" Type="http://schemas.openxmlformats.org/officeDocument/2006/relationships/image" Target="../media/image51.jpeg"/><Relationship Id="rId17" Type="http://schemas.openxmlformats.org/officeDocument/2006/relationships/hyperlink" Target="https://youtu.be/JNSQJJys7Mo" TargetMode="External"/><Relationship Id="rId2" Type="http://schemas.openxmlformats.org/officeDocument/2006/relationships/image" Target="../media/image3.jpeg"/><Relationship Id="rId16" Type="http://schemas.openxmlformats.org/officeDocument/2006/relationships/image" Target="../media/image53.jpeg"/><Relationship Id="rId20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11" Type="http://schemas.openxmlformats.org/officeDocument/2006/relationships/hyperlink" Target="https://youtu.be/WehxCp-vXJo" TargetMode="External"/><Relationship Id="rId5" Type="http://schemas.openxmlformats.org/officeDocument/2006/relationships/hyperlink" Target="https://youtu.be/b8x7S-AdaeY" TargetMode="External"/><Relationship Id="rId15" Type="http://schemas.openxmlformats.org/officeDocument/2006/relationships/hyperlink" Target="https://youtu.be/MVUiLnzQrAw" TargetMode="External"/><Relationship Id="rId10" Type="http://schemas.openxmlformats.org/officeDocument/2006/relationships/image" Target="../media/image50.jpeg"/><Relationship Id="rId19" Type="http://schemas.openxmlformats.org/officeDocument/2006/relationships/hyperlink" Target="https://youtu.be/NvMXanazhHw" TargetMode="External"/><Relationship Id="rId4" Type="http://schemas.openxmlformats.org/officeDocument/2006/relationships/image" Target="../media/image15.png"/><Relationship Id="rId9" Type="http://schemas.openxmlformats.org/officeDocument/2006/relationships/hyperlink" Target="https://youtu.be/Awe8v0fRh3A" TargetMode="External"/><Relationship Id="rId14" Type="http://schemas.openxmlformats.org/officeDocument/2006/relationships/image" Target="../media/image52.jpeg"/><Relationship Id="rId22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slide" Target="slide8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slide" Target="slide9.xml"/><Relationship Id="rId5" Type="http://schemas.openxmlformats.org/officeDocument/2006/relationships/slide" Target="slide5.xml"/><Relationship Id="rId15" Type="http://schemas.openxmlformats.org/officeDocument/2006/relationships/slide" Target="slide2.xml"/><Relationship Id="rId10" Type="http://schemas.openxmlformats.org/officeDocument/2006/relationships/image" Target="../media/image12.jpeg"/><Relationship Id="rId4" Type="http://schemas.openxmlformats.org/officeDocument/2006/relationships/image" Target="../media/image9.jpeg"/><Relationship Id="rId9" Type="http://schemas.openxmlformats.org/officeDocument/2006/relationships/slide" Target="slide7.xml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slide" Target="slide3.xml"/><Relationship Id="rId5" Type="http://schemas.openxmlformats.org/officeDocument/2006/relationships/image" Target="../media/image11.jpeg"/><Relationship Id="rId10" Type="http://schemas.openxmlformats.org/officeDocument/2006/relationships/image" Target="../media/image17.jpeg"/><Relationship Id="rId4" Type="http://schemas.openxmlformats.org/officeDocument/2006/relationships/image" Target="../media/image10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slide" Target="slide3.xml"/><Relationship Id="rId5" Type="http://schemas.openxmlformats.org/officeDocument/2006/relationships/image" Target="../media/image11.jpeg"/><Relationship Id="rId10" Type="http://schemas.openxmlformats.org/officeDocument/2006/relationships/image" Target="../media/image18.jpeg"/><Relationship Id="rId4" Type="http://schemas.openxmlformats.org/officeDocument/2006/relationships/image" Target="../media/image10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slide" Target="slide3.xml"/><Relationship Id="rId5" Type="http://schemas.openxmlformats.org/officeDocument/2006/relationships/image" Target="../media/image11.jpeg"/><Relationship Id="rId10" Type="http://schemas.openxmlformats.org/officeDocument/2006/relationships/image" Target="../media/image19.jpeg"/><Relationship Id="rId4" Type="http://schemas.openxmlformats.org/officeDocument/2006/relationships/image" Target="../media/image10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slide" Target="slide3.xml"/><Relationship Id="rId5" Type="http://schemas.openxmlformats.org/officeDocument/2006/relationships/image" Target="../media/image11.jpeg"/><Relationship Id="rId10" Type="http://schemas.openxmlformats.org/officeDocument/2006/relationships/image" Target="../media/image20.jpeg"/><Relationship Id="rId4" Type="http://schemas.openxmlformats.org/officeDocument/2006/relationships/image" Target="../media/image10.jpe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slide" Target="slide3.xml"/><Relationship Id="rId5" Type="http://schemas.openxmlformats.org/officeDocument/2006/relationships/image" Target="../media/image11.jpeg"/><Relationship Id="rId10" Type="http://schemas.openxmlformats.org/officeDocument/2006/relationships/image" Target="../media/image21.jpeg"/><Relationship Id="rId4" Type="http://schemas.openxmlformats.org/officeDocument/2006/relationships/image" Target="../media/image10.jpe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slide" Target="slide3.xml"/><Relationship Id="rId5" Type="http://schemas.openxmlformats.org/officeDocument/2006/relationships/image" Target="../media/image11.jpeg"/><Relationship Id="rId10" Type="http://schemas.openxmlformats.org/officeDocument/2006/relationships/image" Target="../media/image22.jpeg"/><Relationship Id="rId4" Type="http://schemas.openxmlformats.org/officeDocument/2006/relationships/image" Target="../media/image10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3929066"/>
            <a:ext cx="564360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200" b="1" dirty="0">
                <a:solidFill>
                  <a:srgbClr val="FF0000"/>
                </a:solidFill>
                <a:latin typeface="Airfool" pitchFamily="2" charset="0"/>
                <a:cs typeface="Times New Roman" pitchFamily="18" charset="0"/>
              </a:rPr>
              <a:t>Интерактивный  плакат</a:t>
            </a:r>
          </a:p>
          <a:p>
            <a:pPr lvl="0">
              <a:spcBef>
                <a:spcPct val="0"/>
              </a:spcBef>
              <a:defRPr/>
            </a:pPr>
            <a:endParaRPr lang="ru-RU" sz="2000" b="1" dirty="0">
              <a:solidFill>
                <a:srgbClr val="FF0000"/>
              </a:solidFill>
              <a:latin typeface="Airfool" pitchFamily="2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  <a:defRPr/>
            </a:pPr>
            <a:endParaRPr lang="ru-RU" sz="2000" b="1" dirty="0">
              <a:solidFill>
                <a:srgbClr val="FF0000"/>
              </a:solidFill>
              <a:latin typeface="Airfool" pitchFamily="2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  <a:defRPr/>
            </a:pPr>
            <a:endParaRPr lang="ru-RU" sz="2000" b="1" dirty="0">
              <a:solidFill>
                <a:srgbClr val="FF0000"/>
              </a:solidFill>
              <a:latin typeface="Airfool" pitchFamily="2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ru-RU" sz="2000" b="1" dirty="0">
                <a:solidFill>
                  <a:srgbClr val="FF0000"/>
                </a:solidFill>
                <a:latin typeface="Airfool" pitchFamily="2" charset="0"/>
                <a:cs typeface="Times New Roman" pitchFamily="18" charset="0"/>
              </a:rPr>
              <a:t>Выполнила </a:t>
            </a:r>
            <a:r>
              <a:rPr lang="ru-RU" sz="2000" b="1" dirty="0" err="1">
                <a:solidFill>
                  <a:srgbClr val="FF0000"/>
                </a:solidFill>
                <a:latin typeface="Airfool" pitchFamily="2" charset="0"/>
                <a:cs typeface="Times New Roman" pitchFamily="18" charset="0"/>
              </a:rPr>
              <a:t>воспитатель:Стерликова</a:t>
            </a:r>
            <a:r>
              <a:rPr lang="ru-RU" sz="2000" b="1" dirty="0">
                <a:solidFill>
                  <a:srgbClr val="FF0000"/>
                </a:solidFill>
                <a:latin typeface="Airfool" pitchFamily="2" charset="0"/>
                <a:cs typeface="Times New Roman" pitchFamily="18" charset="0"/>
              </a:rPr>
              <a:t> М.Н.</a:t>
            </a:r>
            <a:endParaRPr lang="ru-RU" sz="2000" dirty="0">
              <a:solidFill>
                <a:srgbClr val="FF0000"/>
              </a:solidFill>
              <a:latin typeface="Airfool" pitchFamily="2" charset="0"/>
            </a:endParaRPr>
          </a:p>
        </p:txBody>
      </p:sp>
      <p:pic>
        <p:nvPicPr>
          <p:cNvPr id="3" name="Picture 2" descr="C:\Users\admin\Desktop\для фотошопа\pngwing.com (1)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01024" y="5715016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.znanio.ru/d5af0e/07/e0/0c5f9f2b7307293ab109a5e546d8cda708.jpg">
            <a:hlinkClick r:id="rId3" action="ppaction://hlinksldjump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428604"/>
            <a:ext cx="193891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i.pinimg.com/originals/91/2f/9f/912f9f6e0161769d3f166b6dc428a16e.jpg">
            <a:hlinkClick r:id="rId5" action="ppaction://hlinksldjump"/>
          </p:cNvPr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868" y="428604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static10.tgstat.ru/channels/_0/3f/3f31b2aab3cff395eb706690ebca9f2b.jpg">
            <a:hlinkClick r:id="rId7" action="ppaction://hlinksldjump"/>
          </p:cNvPr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29388" y="428604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1" descr="C:\Users\admin\Desktop\интерактивный плакат\547864.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501090" y="6215082"/>
            <a:ext cx="509606" cy="509606"/>
          </a:xfrm>
          <a:prstGeom prst="rect">
            <a:avLst/>
          </a:prstGeom>
          <a:noFill/>
        </p:spPr>
      </p:pic>
      <p:pic>
        <p:nvPicPr>
          <p:cNvPr id="7" name="Рисунок 6" descr="https://i.pinimg.com/originals/1c/86/9f/1c869fba7b692a4c38686eef21e00cae.jpg">
            <a:hlinkClick r:id="rId11" action="ppaction://hlinksldjump"/>
          </p:cNvPr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71472" y="3571876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i.mycdn.me/i?r=AzEPZsRbOZEKgBhR0XGMT1RkOxletSUHKp8xMfxlH_ZqY6aKTM5SRkZCeTgDn6uOyic">
            <a:hlinkClick r:id="rId13" action="ppaction://hlinksldjump"/>
          </p:cNvPr>
          <p:cNvPicPr/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3571868" y="3571876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s://i.ytimg.com/vi/q40FVUpW1VY/maxresdefault.jpg">
            <a:hlinkClick r:id="rId15" action="ppaction://hlinksldjump"/>
          </p:cNvPr>
          <p:cNvPicPr/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6429389" y="3571877"/>
            <a:ext cx="1928825" cy="2214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.znanio.ru/d5af0e/07/e0/0c5f9f2b7307293ab109a5e546d8cda70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428604"/>
            <a:ext cx="193891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i.pinimg.com/originals/91/2f/9f/912f9f6e0161769d3f166b6dc428a16e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428604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static10.tgstat.ru/channels/_0/3f/3f31b2aab3cff395eb706690ebca9f2b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88" y="428604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s://i.pinimg.com/originals/1c/86/9f/1c869fba7b692a4c38686eef21e00cae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3571876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i.mycdn.me/i?r=AzEPZsRbOZEKgBhR0XGMT1RkOxletSUHKp8xMfxlH_ZqY6aKTM5SRkZCeTgDn6uOyic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868" y="3571876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s://i.ytimg.com/vi/q40FVUpW1VY/maxresdefault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29389" y="3571877"/>
            <a:ext cx="1928825" cy="2214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472" y="428604"/>
            <a:ext cx="80724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00166" y="642919"/>
            <a:ext cx="62151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Оператор машинного доения (</a:t>
            </a:r>
            <a:r>
              <a:rPr lang="ru-RU" sz="1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до́яр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1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доя́рка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–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работник молочного хозяйства специалист по машинному доению коров, овец, коз, кобыл и других молочных животных. Основные функции оператора машинного доения — подготовка животных к доению (обмыв и вытирание вымени, сдаивание первых порций молока), установка доильного аппарата, заключительные операции после дойки (выключение аппарата и снятие доильных стаканов, дезинфекция вымени).</a:t>
            </a:r>
          </a:p>
          <a:p>
            <a:endParaRPr lang="ru-RU" sz="1400" dirty="0"/>
          </a:p>
        </p:txBody>
      </p:sp>
      <p:pic>
        <p:nvPicPr>
          <p:cNvPr id="13" name="Picture 7" descr="C:\Users\admin\Desktop\для фотошопа\pngwing.com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  <p:pic>
        <p:nvPicPr>
          <p:cNvPr id="14" name="Рисунок 13" descr="https://opt-27925.ssl.1c-bitrix-cdn.ru/upload/medialibrary/d28/633f275d16b8dd789ad3ef39bb060d75_1024_683.png?1566823797380361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714480" y="2357430"/>
            <a:ext cx="5715040" cy="34329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.znanio.ru/d5af0e/07/e0/0c5f9f2b7307293ab109a5e546d8cda70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428604"/>
            <a:ext cx="193891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i.pinimg.com/originals/91/2f/9f/912f9f6e0161769d3f166b6dc428a16e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428604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static10.tgstat.ru/channels/_0/3f/3f31b2aab3cff395eb706690ebca9f2b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88" y="428604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s://i.pinimg.com/originals/1c/86/9f/1c869fba7b692a4c38686eef21e00cae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3571876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i.mycdn.me/i?r=AzEPZsRbOZEKgBhR0XGMT1RkOxletSUHKp8xMfxlH_ZqY6aKTM5SRkZCeTgDn6uOyic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868" y="3571876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s://i.ytimg.com/vi/q40FVUpW1VY/maxresdefault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29389" y="3571877"/>
            <a:ext cx="1928825" cy="2214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472" y="428604"/>
            <a:ext cx="80724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00166" y="642919"/>
            <a:ext cx="621510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Комбайнёр —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работник сельского хозяйства, профессиональной деятельностью которого является вождение уборочного комбайна. Обучение профессии комбайнера производят СПТУ. В сезон уборки урожая комбайнер является также начальником комбайна, которому подчиняются все лица, работающие с машиной. В несезонное для сбора урожая он выполняет различные механизированные полевые и ремонтные работы.</a:t>
            </a:r>
            <a:endParaRPr lang="ru-RU" sz="1400" dirty="0"/>
          </a:p>
        </p:txBody>
      </p:sp>
      <p:pic>
        <p:nvPicPr>
          <p:cNvPr id="13" name="Picture 7" descr="C:\Users\admin\Desktop\для фотошопа\pngwing.com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  <p:pic>
        <p:nvPicPr>
          <p:cNvPr id="14" name="Рисунок 13" descr="https://konkurs.trip2rus.ru/sites/default/files/field/images/foto/_mg_6932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785918" y="2285992"/>
            <a:ext cx="5500726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.znanio.ru/d5af0e/07/e0/0c5f9f2b7307293ab109a5e546d8cda70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428604"/>
            <a:ext cx="193891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i.pinimg.com/originals/91/2f/9f/912f9f6e0161769d3f166b6dc428a16e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428604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static10.tgstat.ru/channels/_0/3f/3f31b2aab3cff395eb706690ebca9f2b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88" y="428604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s://i.pinimg.com/originals/1c/86/9f/1c869fba7b692a4c38686eef21e00cae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3571876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i.mycdn.me/i?r=AzEPZsRbOZEKgBhR0XGMT1RkOxletSUHKp8xMfxlH_ZqY6aKTM5SRkZCeTgDn6uOyic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868" y="3571876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s://i.ytimg.com/vi/q40FVUpW1VY/maxresdefault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29389" y="3571877"/>
            <a:ext cx="1928825" cy="2214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472" y="428604"/>
            <a:ext cx="80724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00166" y="642919"/>
            <a:ext cx="62151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Агроном — 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специалист сельского хозяйства, обладающий всесторонними знаниями в области агрономии, сельский хозяин, получивший высшее специальное образование.</a:t>
            </a:r>
            <a:endParaRPr lang="ru-RU" dirty="0"/>
          </a:p>
        </p:txBody>
      </p:sp>
      <p:pic>
        <p:nvPicPr>
          <p:cNvPr id="13" name="Picture 7" descr="C:\Users\admin\Desktop\для фотошопа\pngwing.com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  <p:pic>
        <p:nvPicPr>
          <p:cNvPr id="14" name="Рисунок 13" descr="https://i2.wp.com/agronom.guru/wp-content/uploads/2020/09/agronom-pr2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214414" y="1785926"/>
            <a:ext cx="6613550" cy="39556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.znanio.ru/d5af0e/07/e0/0c5f9f2b7307293ab109a5e546d8cda70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428604"/>
            <a:ext cx="193891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i.pinimg.com/originals/91/2f/9f/912f9f6e0161769d3f166b6dc428a16e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428604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static10.tgstat.ru/channels/_0/3f/3f31b2aab3cff395eb706690ebca9f2b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88" y="428604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s://i.pinimg.com/originals/1c/86/9f/1c869fba7b692a4c38686eef21e00cae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3571876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i.mycdn.me/i?r=AzEPZsRbOZEKgBhR0XGMT1RkOxletSUHKp8xMfxlH_ZqY6aKTM5SRkZCeTgDn6uOyic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868" y="3571876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s://i.ytimg.com/vi/q40FVUpW1VY/maxresdefault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29389" y="3571877"/>
            <a:ext cx="1928825" cy="2214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472" y="428604"/>
            <a:ext cx="80724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00166" y="642919"/>
            <a:ext cx="6215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Хлебороб -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крестьянин, выращивающий хлеб, земледелец.</a:t>
            </a:r>
            <a:endParaRPr lang="ru-RU" dirty="0"/>
          </a:p>
        </p:txBody>
      </p:sp>
      <p:pic>
        <p:nvPicPr>
          <p:cNvPr id="13" name="Picture 7" descr="C:\Users\admin\Desktop\для фотошопа\pngwing.com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  <p:pic>
        <p:nvPicPr>
          <p:cNvPr id="14" name="Рисунок 13" descr="http://www.sngazeta.ru/images/4126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285852" y="1571612"/>
            <a:ext cx="6572296" cy="40947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.znanio.ru/d5af0e/07/e0/0c5f9f2b7307293ab109a5e546d8cda70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428604"/>
            <a:ext cx="193891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i.pinimg.com/originals/91/2f/9f/912f9f6e0161769d3f166b6dc428a16e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428604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static10.tgstat.ru/channels/_0/3f/3f31b2aab3cff395eb706690ebca9f2b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88" y="428604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s://i.pinimg.com/originals/1c/86/9f/1c869fba7b692a4c38686eef21e00cae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3571876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i.mycdn.me/i?r=AzEPZsRbOZEKgBhR0XGMT1RkOxletSUHKp8xMfxlH_ZqY6aKTM5SRkZCeTgDn6uOyic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868" y="3571876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s://i.ytimg.com/vi/q40FVUpW1VY/maxresdefault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29389" y="3571877"/>
            <a:ext cx="1928825" cy="2214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472" y="428604"/>
            <a:ext cx="80724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00166" y="642919"/>
            <a:ext cx="6215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Зоотехник – 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это специалист, занимающийся разведением сельскохозяйственных животных на фермах и в крупных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агрохозяйствах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13" name="Picture 7" descr="C:\Users\admin\Desktop\для фотошопа\pngwing.com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  <p:pic>
        <p:nvPicPr>
          <p:cNvPr id="14" name="Рисунок 13" descr="https://vestnikapk.ru/upload/iblock/8dc/8dcb5efadbce42297a222ece3e9c4070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357290" y="1571612"/>
            <a:ext cx="6542113" cy="41157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.znanio.ru/d5af0e/07/e0/0c5f9f2b7307293ab109a5e546d8cda70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428604"/>
            <a:ext cx="193891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i.pinimg.com/originals/91/2f/9f/912f9f6e0161769d3f166b6dc428a16e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428604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static10.tgstat.ru/channels/_0/3f/3f31b2aab3cff395eb706690ebca9f2b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88" y="428604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s://i.pinimg.com/originals/1c/86/9f/1c869fba7b692a4c38686eef21e00cae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3571876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i.mycdn.me/i?r=AzEPZsRbOZEKgBhR0XGMT1RkOxletSUHKp8xMfxlH_ZqY6aKTM5SRkZCeTgDn6uOyic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868" y="3571876"/>
            <a:ext cx="19288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s://i.ytimg.com/vi/q40FVUpW1VY/maxresdefault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29389" y="3571877"/>
            <a:ext cx="1928825" cy="2214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472" y="428604"/>
            <a:ext cx="80724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428728" y="428604"/>
            <a:ext cx="62151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Механизатор -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специалист, обслуживающий машины и механизмы (обычно в сельском хозяйстве).</a:t>
            </a:r>
            <a:endParaRPr lang="ru-RU" dirty="0"/>
          </a:p>
        </p:txBody>
      </p:sp>
      <p:pic>
        <p:nvPicPr>
          <p:cNvPr id="13" name="Picture 7" descr="C:\Users\admin\Desktop\для фотошопа\pngwing.com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  <p:pic>
        <p:nvPicPr>
          <p:cNvPr id="14" name="Рисунок 13" descr="http://ludinovskiy.ru/new/177/201911151115_1_img_6558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214414" y="1857364"/>
            <a:ext cx="6572296" cy="3857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admin\Desktop\интерактивный плакат\547864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01090" y="6215082"/>
            <a:ext cx="509606" cy="509606"/>
          </a:xfrm>
          <a:prstGeom prst="rect">
            <a:avLst/>
          </a:prstGeom>
          <a:noFill/>
        </p:spPr>
      </p:pic>
      <p:pic>
        <p:nvPicPr>
          <p:cNvPr id="3" name="Рисунок 2" descr="https://cdn5.vectorstock.com/i/1000x1000/98/79/miner-vector-3169879.jpg">
            <a:hlinkClick r:id="rId5" action="ppaction://hlinksldjump"/>
          </p:cNvPr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428604"/>
            <a:ext cx="1705137" cy="2416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ds05.infourok.ru/uploads/ex/1317/00054336-72891784/hello_html_5d324833.jpg">
            <a:hlinkClick r:id="rId7" action="ppaction://hlinksldjump"/>
          </p:cNvPr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43306" y="428604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thumbs.dreamstime.com/b/%D0%B8%D0%B7%D0%BE%D0%B1%D1%80%D0%B0%D0%B6%D0%B5%D0%BD%D0%B8%D0%B5-%D1%81-%D1%82%D0%B5%D0%BC%D0%BE%D0%B9-lumberjack-32309179.jpg">
            <a:hlinkClick r:id="rId9" action="ppaction://hlinksldjump"/>
          </p:cNvPr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572264" y="428604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s://yt3.ggpht.com/a/AGF-l78MzbXS4EwmaeWkkQpFlGCMyVr4P22EDGNG_w=s900-c-k-c0xffffffff-no-rj-mo">
            <a:hlinkClick r:id="rId11" action="ppaction://hlinksldjump"/>
          </p:cNvPr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71472" y="3429000"/>
            <a:ext cx="1714511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s://printonic.ru/uploads/images/2016/04/15/img_5710aeb6ed54e.jpg">
            <a:hlinkClick r:id="rId13" action="ppaction://hlinksldjump"/>
          </p:cNvPr>
          <p:cNvPicPr/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572264" y="3429000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i.pinimg.com/originals/a3/88/1d/a3881d69111f73aaeeb5452368968f5f.jpg">
            <a:hlinkClick r:id="rId15" action="ppaction://hlinksldjump"/>
          </p:cNvPr>
          <p:cNvPicPr/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3643306" y="3400939"/>
            <a:ext cx="1714512" cy="2456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cdn5.vectorstock.com/i/1000x1000/98/79/miner-vector-316987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428604"/>
            <a:ext cx="1705137" cy="2416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ds05.infourok.ru/uploads/ex/1317/00054336-72891784/hello_html_5d32483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428604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thumbs.dreamstime.com/b/%D0%B8%D0%B7%D0%BE%D0%B1%D1%80%D0%B0%D0%B6%D0%B5%D0%BD%D0%B8%D0%B5-%D1%81-%D1%82%D0%B5%D0%BC%D0%BE%D0%B9-lumberjack-3230917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4" y="428604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s://yt3.ggpht.com/a/AGF-l78MzbXS4EwmaeWkkQpFlGCMyVr4P22EDGNG_w=s900-c-k-c0xffffffff-no-rj-mo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3429000"/>
            <a:ext cx="1714511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s://printonic.ru/uploads/images/2016/04/15/img_5710aeb6ed54e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72264" y="3429000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i.pinimg.com/originals/a3/88/1d/a3881d69111f73aaeeb5452368968f5f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43306" y="3400939"/>
            <a:ext cx="1714512" cy="2456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472" y="428604"/>
            <a:ext cx="80724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428728" y="428604"/>
            <a:ext cx="62151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Шахтёр —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человек, добывающий полезные ископаемые из недр земной коры, обобщающее название. Они работают в шахтах или разрезах (по сути, то же, что и карьеры).</a:t>
            </a:r>
            <a:endParaRPr lang="ru-RU" dirty="0"/>
          </a:p>
        </p:txBody>
      </p:sp>
      <p:pic>
        <p:nvPicPr>
          <p:cNvPr id="12" name="Picture 7" descr="C:\Users\admin\Desktop\для фотошопа\pngwing.com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  <p:pic>
        <p:nvPicPr>
          <p:cNvPr id="13" name="Рисунок 12" descr="https://avatars.mds.yandex.net/get-zen_doc/51182/pub_5d567cb2aad43600aeb93ad9_5d567d5f0ce57b00ae3cd50f/scale_1200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714480" y="1785926"/>
            <a:ext cx="5940425" cy="3957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cdn5.vectorstock.com/i/1000x1000/98/79/miner-vector-316987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428604"/>
            <a:ext cx="1705137" cy="2416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ds05.infourok.ru/uploads/ex/1317/00054336-72891784/hello_html_5d32483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428604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thumbs.dreamstime.com/b/%D0%B8%D0%B7%D0%BE%D0%B1%D1%80%D0%B0%D0%B6%D0%B5%D0%BD%D0%B8%D0%B5-%D1%81-%D1%82%D0%B5%D0%BC%D0%BE%D0%B9-lumberjack-3230917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4" y="428604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s://yt3.ggpht.com/a/AGF-l78MzbXS4EwmaeWkkQpFlGCMyVr4P22EDGNG_w=s900-c-k-c0xffffffff-no-rj-mo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3429000"/>
            <a:ext cx="1714511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s://printonic.ru/uploads/images/2016/04/15/img_5710aeb6ed54e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72264" y="3429000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i.pinimg.com/originals/a3/88/1d/a3881d69111f73aaeeb5452368968f5f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43306" y="3400939"/>
            <a:ext cx="1714512" cy="2456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472" y="428604"/>
            <a:ext cx="80724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71472" y="428604"/>
            <a:ext cx="807249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Сапёр —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лицо, находящееся на службе в инженерных войсках, основной задачей которых является инженерное обеспечение военных действий оборонительного или наступательного характера. В Русской армии входили в общий состав инженерных войск и назначались для производства в военное время различных работ в поле и в крепостях.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dirty="0"/>
          </a:p>
        </p:txBody>
      </p:sp>
      <p:pic>
        <p:nvPicPr>
          <p:cNvPr id="12" name="Picture 7" descr="C:\Users\admin\Desktop\для фотошопа\pngwing.com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  <p:pic>
        <p:nvPicPr>
          <p:cNvPr id="13" name="Рисунок 12" descr="https://avatars.mds.yandex.net/get-zen_doc/1658056/pub_5e515929f2b93d016c11abb4_5e5275b9f2bc6232422394ff/scale_1200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643042" y="1928802"/>
            <a:ext cx="6286544" cy="3929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профессии\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358127" y="3286124"/>
            <a:ext cx="2485232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admin\Desktop\профессии\профессии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00166" y="3338504"/>
            <a:ext cx="2428892" cy="2233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C:\Users\admin\Desktop\профессии\2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414777" y="785794"/>
            <a:ext cx="2428892" cy="2233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C:\Users\admin\Desktop\профессии\3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500166" y="785794"/>
            <a:ext cx="2408169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7" descr="C:\Users\admin\Desktop\для фотошопа\pngwing.com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cdn5.vectorstock.com/i/1000x1000/98/79/miner-vector-316987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428604"/>
            <a:ext cx="1705137" cy="2416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ds05.infourok.ru/uploads/ex/1317/00054336-72891784/hello_html_5d32483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428604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thumbs.dreamstime.com/b/%D0%B8%D0%B7%D0%BE%D0%B1%D1%80%D0%B0%D0%B6%D0%B5%D0%BD%D0%B8%D0%B5-%D1%81-%D1%82%D0%B5%D0%BC%D0%BE%D0%B9-lumberjack-3230917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4" y="428604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s://yt3.ggpht.com/a/AGF-l78MzbXS4EwmaeWkkQpFlGCMyVr4P22EDGNG_w=s900-c-k-c0xffffffff-no-rj-mo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3429000"/>
            <a:ext cx="1714511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s://printonic.ru/uploads/images/2016/04/15/img_5710aeb6ed54e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72264" y="3429000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i.pinimg.com/originals/a3/88/1d/a3881d69111f73aaeeb5452368968f5f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43306" y="3400939"/>
            <a:ext cx="1714512" cy="2456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472" y="428604"/>
            <a:ext cx="80724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71472" y="428604"/>
            <a:ext cx="807249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Лесору́б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1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Дровосе́к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Древору́б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Дроворуб —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рабочий, чьей задачей является рубка деревьев и подготовка их к транспортировке. Исторически профессия лесоруба возникла в связи с возрастанием потребности в дереве как стройматериале, когда начали развиваться горное дело и обработка металлов. В древности растущие общины нуждались во всё больших количествах дерева для отопления, строительства, сооружения укреплений, а также кораблестроения.</a:t>
            </a:r>
          </a:p>
          <a:p>
            <a:pPr algn="ctr"/>
            <a:endParaRPr lang="ru-RU" dirty="0"/>
          </a:p>
        </p:txBody>
      </p:sp>
      <p:pic>
        <p:nvPicPr>
          <p:cNvPr id="12" name="Picture 7" descr="C:\Users\admin\Desktop\для фотошопа\pngwing.com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  <p:pic>
        <p:nvPicPr>
          <p:cNvPr id="13" name="Рисунок 12" descr="https://hsqv.by/upload/iblock/39b/39bde2f037ff7be21ec346f3078b4ee8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785918" y="2143116"/>
            <a:ext cx="5715040" cy="3571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cdn5.vectorstock.com/i/1000x1000/98/79/miner-vector-316987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428604"/>
            <a:ext cx="1705137" cy="2416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ds05.infourok.ru/uploads/ex/1317/00054336-72891784/hello_html_5d32483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428604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thumbs.dreamstime.com/b/%D0%B8%D0%B7%D0%BE%D0%B1%D1%80%D0%B0%D0%B6%D0%B5%D0%BD%D0%B8%D0%B5-%D1%81-%D1%82%D0%B5%D0%BC%D0%BE%D0%B9-lumberjack-3230917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4" y="428604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s://yt3.ggpht.com/a/AGF-l78MzbXS4EwmaeWkkQpFlGCMyVr4P22EDGNG_w=s900-c-k-c0xffffffff-no-rj-mo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3429000"/>
            <a:ext cx="1714511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s://printonic.ru/uploads/images/2016/04/15/img_5710aeb6ed54e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72264" y="3429000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i.pinimg.com/originals/a3/88/1d/a3881d69111f73aaeeb5452368968f5f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43306" y="3400939"/>
            <a:ext cx="1714512" cy="2456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472" y="428604"/>
            <a:ext cx="80724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428728" y="428604"/>
            <a:ext cx="621510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Эле́ктрик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— 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специалист, работающий в области электротехники (полное название профессии — «Электромонтёр по ремонту и обслуживанию электрооборудования»)</a:t>
            </a:r>
          </a:p>
          <a:p>
            <a:pPr algn="ctr"/>
            <a:endParaRPr lang="ru-RU" dirty="0"/>
          </a:p>
        </p:txBody>
      </p:sp>
      <p:pic>
        <p:nvPicPr>
          <p:cNvPr id="12" name="Picture 7" descr="C:\Users\admin\Desktop\для фотошопа\pngwing.com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  <p:pic>
        <p:nvPicPr>
          <p:cNvPr id="13" name="Рисунок 12" descr="https://vuzopedia.ru/storage/app/uploads/public/609/110/e94/609110e941c5c209020679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714480" y="1857364"/>
            <a:ext cx="5572164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cdn5.vectorstock.com/i/1000x1000/98/79/miner-vector-316987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428604"/>
            <a:ext cx="1705137" cy="2416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ds05.infourok.ru/uploads/ex/1317/00054336-72891784/hello_html_5d32483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428604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thumbs.dreamstime.com/b/%D0%B8%D0%B7%D0%BE%D0%B1%D1%80%D0%B0%D0%B6%D0%B5%D0%BD%D0%B8%D0%B5-%D1%81-%D1%82%D0%B5%D0%BC%D0%BE%D0%B9-lumberjack-3230917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4" y="428604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s://yt3.ggpht.com/a/AGF-l78MzbXS4EwmaeWkkQpFlGCMyVr4P22EDGNG_w=s900-c-k-c0xffffffff-no-rj-mo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3429000"/>
            <a:ext cx="1714511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s://printonic.ru/uploads/images/2016/04/15/img_5710aeb6ed54e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72264" y="3429000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i.pinimg.com/originals/a3/88/1d/a3881d69111f73aaeeb5452368968f5f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43306" y="3400939"/>
            <a:ext cx="1714512" cy="2456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472" y="428604"/>
            <a:ext cx="80724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428728" y="428604"/>
            <a:ext cx="621510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Полицейский —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рядовой служащий полиции.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Поли́ция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— система государственных служб и органов по охране общественного порядка.</a:t>
            </a:r>
          </a:p>
          <a:p>
            <a:pPr algn="ctr"/>
            <a:endParaRPr lang="ru-RU" dirty="0"/>
          </a:p>
        </p:txBody>
      </p:sp>
      <p:pic>
        <p:nvPicPr>
          <p:cNvPr id="12" name="Picture 7" descr="C:\Users\admin\Desktop\для фотошопа\pngwing.com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  <p:pic>
        <p:nvPicPr>
          <p:cNvPr id="13" name="Рисунок 12" descr="https://autosoren.ru/wp-content/uploads/2020/09/1562625657_0_0_3136_1764_1440x0_80_0_0_b194e51b0183a17bce593e0c5efad109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214414" y="1643050"/>
            <a:ext cx="6786609" cy="40719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cdn5.vectorstock.com/i/1000x1000/98/79/miner-vector-316987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428604"/>
            <a:ext cx="1705137" cy="2416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ds05.infourok.ru/uploads/ex/1317/00054336-72891784/hello_html_5d32483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428604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thumbs.dreamstime.com/b/%D0%B8%D0%B7%D0%BE%D0%B1%D1%80%D0%B0%D0%B6%D0%B5%D0%BD%D0%B8%D0%B5-%D1%81-%D1%82%D0%B5%D0%BC%D0%BE%D0%B9-lumberjack-3230917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4" y="428604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s://yt3.ggpht.com/a/AGF-l78MzbXS4EwmaeWkkQpFlGCMyVr4P22EDGNG_w=s900-c-k-c0xffffffff-no-rj-mo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3429000"/>
            <a:ext cx="1714511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s://printonic.ru/uploads/images/2016/04/15/img_5710aeb6ed54e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72264" y="3429000"/>
            <a:ext cx="17145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i.pinimg.com/originals/a3/88/1d/a3881d69111f73aaeeb5452368968f5f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43306" y="3400939"/>
            <a:ext cx="1714512" cy="2456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472" y="428604"/>
            <a:ext cx="80724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71472" y="428604"/>
            <a:ext cx="807249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Пожа́рный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—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работник подразделения профессиональной пожарной охраны, штатная единица расчёта пожарного автомобиля. В промежутках между выездами для тушения пожаров может выполнять функции дневального (по гаражу, служебно-бытовым помещениям, у фасада здания пожарного депо), постового или дозорного.</a:t>
            </a:r>
          </a:p>
        </p:txBody>
      </p:sp>
      <p:pic>
        <p:nvPicPr>
          <p:cNvPr id="12" name="Picture 7" descr="C:\Users\admin\Desktop\для фотошопа\pngwing.com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  <p:pic>
        <p:nvPicPr>
          <p:cNvPr id="13" name="Рисунок 12" descr="https://avatars.mds.yandex.net/get-zen_doc/3630671/pub_6020a1e6d96a1a50b8f67c8c_6020a1fa53bb652e6a2ab1e0/scale_1200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571604" y="1857364"/>
            <a:ext cx="5940425" cy="38776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admin\Desktop\интерактивный плакат\547864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01090" y="6215082"/>
            <a:ext cx="509606" cy="509606"/>
          </a:xfrm>
          <a:prstGeom prst="rect">
            <a:avLst/>
          </a:prstGeom>
          <a:noFill/>
        </p:spPr>
      </p:pic>
      <p:pic>
        <p:nvPicPr>
          <p:cNvPr id="3" name="Рисунок 2" descr="https://avatars.mds.yandex.net/get-zen_doc/3952637/pub_5f462b919017592ff37c6a74_5f462d30ab653127e3e473e7/scale_1200">
            <a:hlinkClick r:id="rId5"/>
          </p:cNvPr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597" y="357166"/>
            <a:ext cx="180000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http://gatchinka.ru/wp-content/uploads/img_5710add4597fe.jpg">
            <a:hlinkClick r:id="rId7"/>
          </p:cNvPr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00299" y="357166"/>
            <a:ext cx="180000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ttps://im0-tub-ru.yandex.net/i?id=3b0b61ca9181c95c46e35a223de43474-l&amp;n=13">
            <a:hlinkClick r:id="rId9"/>
          </p:cNvPr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500562" y="357166"/>
            <a:ext cx="180000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https://fsd.kopilkaurokov.ru/up/html/2021/06/05/k_60bbca527b4cd/582684_31.jpeg">
            <a:hlinkClick r:id="rId11"/>
          </p:cNvPr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643701" y="357166"/>
            <a:ext cx="180000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https://pickimage.ru/wp-content/uploads/images/detskie/hairdressingsalon/parikmaherskaya5.jpg">
            <a:hlinkClick r:id="rId13"/>
          </p:cNvPr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428596" y="2714620"/>
            <a:ext cx="180000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https://avatars.mds.yandex.net/get-o-yandex/3916340/da4d41f4d969555b3867ca47cdb8edb5/778x778">
            <a:hlinkClick r:id="rId15"/>
          </p:cNvPr>
          <p:cNvPicPr>
            <a:picLocks noChangeAspect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2500298" y="2714620"/>
            <a:ext cx="180000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https://media.istockphoto.com/vectors/postman-delivery-mail-vector-id523971203?k=6&amp;m=523971203&amp;s=612x612&amp;w=0&amp;h=_C989AYS_IUc1tuDbwjWu73i1dN_PbD15b0QvlwKIlE=">
            <a:hlinkClick r:id="rId17"/>
          </p:cNvPr>
          <p:cNvPicPr>
            <a:picLocks noChangeAspect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4572000" y="2714620"/>
            <a:ext cx="180000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https://im0-tub-ru.yandex.net/i?id=4e387199441e8bc6b472d541387f96a7-l&amp;n=13">
            <a:hlinkClick r:id="rId19"/>
          </p:cNvPr>
          <p:cNvPicPr>
            <a:picLocks noChangeAspect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6786578" y="2714620"/>
            <a:ext cx="180000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https://sun9-52.userapi.com/impf/IwZk_OArU0S2c_1wolnnPtMfDNKE07lkj43Qfg/s0XfcFxkpUY.jpg?size=0x0&amp;quality=90&amp;proxy=1&amp;sign=8fd47f8f94e8de02f23bb885d06380ba&amp;c_uniq_tag=VvG81q1payqyDbkq5VJqgfi3qrw5f3hLFIoWK8s1QoQ&amp;type=video_thumb">
            <a:hlinkClick r:id="rId21"/>
          </p:cNvPr>
          <p:cNvPicPr/>
          <p:nvPr/>
        </p:nvPicPr>
        <p:blipFill>
          <a:blip r:embed="rId22" cstate="email"/>
          <a:srcRect/>
          <a:stretch>
            <a:fillRect/>
          </a:stretch>
        </p:blipFill>
        <p:spPr bwMode="auto">
          <a:xfrm>
            <a:off x="2928926" y="4929198"/>
            <a:ext cx="3062541" cy="15820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интерактивные плакаты\профессии\скан профессии\img20220103_10593177.jpg">
            <a:hlinkClick r:id="rId3" action="ppaction://hlinksldjump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928662" y="428604"/>
            <a:ext cx="1825653" cy="2425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C:\Users\admin\Desktop\интерактивные плакаты\профессии\скан профессии\img20220103_10453602.jpg">
            <a:hlinkClick r:id="rId5" action="ppaction://hlinksldjump"/>
          </p:cNvPr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43306" y="428604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admin\Desktop\интерактивные плакаты\профессии\скан профессии\img20220103_11041676.jpg">
            <a:hlinkClick r:id="rId7" action="ppaction://hlinksldjump"/>
          </p:cNvPr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0800000">
            <a:off x="6357950" y="428604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admin\Desktop\интерактивные плакаты\профессии\скан профессии\img20220103_11062822.jpg">
            <a:hlinkClick r:id="rId9" action="ppaction://hlinksldjump"/>
          </p:cNvPr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10800000">
            <a:off x="928662" y="3453056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admin\Desktop\интерактивные плакаты\профессии\скан профессии\img20220103_11032212.jpg">
            <a:hlinkClick r:id="rId11" action="ppaction://hlinksldjump"/>
          </p:cNvPr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 rot="10800000">
            <a:off x="6357950" y="3500438"/>
            <a:ext cx="1857388" cy="2452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admin\Desktop\интерактивные плакаты\профессии\скан профессии\img20220103_11020397.jpg">
            <a:hlinkClick r:id="rId13" action="ppaction://hlinksldjump"/>
          </p:cNvPr>
          <p:cNvPicPr/>
          <p:nvPr/>
        </p:nvPicPr>
        <p:blipFill>
          <a:blip r:embed="rId14" cstate="email"/>
          <a:srcRect/>
          <a:stretch>
            <a:fillRect/>
          </a:stretch>
        </p:blipFill>
        <p:spPr bwMode="auto">
          <a:xfrm rot="10800000">
            <a:off x="3714744" y="3500438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1" descr="C:\Users\admin\Desktop\интерактивный плакат\547864.pn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8501090" y="6215082"/>
            <a:ext cx="509606" cy="5096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интерактивные плакаты\профессии\скан профессии\img20220103_1059317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928662" y="428604"/>
            <a:ext cx="1825653" cy="2425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C:\Users\admin\Desktop\интерактивные плакаты\профессии\скан профессии\img20220103_1045360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428604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admin\Desktop\интерактивные плакаты\профессии\скан профессии\img20220103_1104167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6357950" y="428604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admin\Desktop\интерактивные плакаты\профессии\скан профессии\img20220103_1106282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00000">
            <a:off x="928662" y="3453056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admin\Desktop\интерактивные плакаты\профессии\скан профессии\img20220103_1103221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0800000">
            <a:off x="3643306" y="3429000"/>
            <a:ext cx="1857388" cy="2452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admin\Desktop\интерактивные плакаты\профессии\скан профессии\img20220103_11020397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0800000">
            <a:off x="6357950" y="3453055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928662" y="428604"/>
            <a:ext cx="728667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500166" y="642919"/>
            <a:ext cx="621510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Слесарь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- специалист по механической ручной обработке металлов и изделий из них, включая операции по их сборке, разборке и ремонту на производстве или в быту.</a:t>
            </a:r>
          </a:p>
          <a:p>
            <a:endParaRPr lang="ru-RU" dirty="0"/>
          </a:p>
        </p:txBody>
      </p:sp>
      <p:pic>
        <p:nvPicPr>
          <p:cNvPr id="11" name="Рисунок 10" descr="http://news.sarbc.ru/images/orig/2014/12/img_fPWuaS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571604" y="1857364"/>
            <a:ext cx="6000792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7" descr="C:\Users\admin\Desktop\для фотошопа\pngwing.com.pn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интерактивные плакаты\профессии\скан профессии\img20220103_1059317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928662" y="428604"/>
            <a:ext cx="1825653" cy="2425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C:\Users\admin\Desktop\интерактивные плакаты\профессии\скан профессии\img20220103_1045360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428604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admin\Desktop\интерактивные плакаты\профессии\скан профессии\img20220103_1104167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6357950" y="428604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admin\Desktop\интерактивные плакаты\профессии\скан профессии\img20220103_1106282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00000">
            <a:off x="928662" y="3453056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admin\Desktop\интерактивные плакаты\профессии\скан профессии\img20220103_1103221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0800000">
            <a:off x="3643306" y="3429000"/>
            <a:ext cx="1857388" cy="2452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admin\Desktop\интерактивные плакаты\профессии\скан профессии\img20220103_11020397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0800000">
            <a:off x="6357950" y="3453055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928662" y="428604"/>
            <a:ext cx="728667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000100" y="642919"/>
            <a:ext cx="71438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Токарь –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рабочий-станочник, специалист по токарному делу — обработке резанием вращающихся заготовок или вращающегося режущего инструмента, по обработке дерева, металла, пластмассы и т. д. Различают четыре основные специализации токаря: токарь -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винторезщик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токарь-карусельщик, токарь-расточник, а также станочник широкого профиля. Существует квалификация токарь-универсал.</a:t>
            </a:r>
          </a:p>
          <a:p>
            <a:endParaRPr lang="ru-RU" dirty="0"/>
          </a:p>
        </p:txBody>
      </p:sp>
      <p:pic>
        <p:nvPicPr>
          <p:cNvPr id="12" name="Рисунок 11" descr="https://iic74.ru/netcat_files/userfiles/iic74-foto-2017_64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14480" y="2071678"/>
            <a:ext cx="5786478" cy="3714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7" descr="C:\Users\admin\Desktop\для фотошопа\pngwing.com.pn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интерактивные плакаты\профессии\скан профессии\img20220103_1059317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928662" y="428604"/>
            <a:ext cx="1825653" cy="2425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C:\Users\admin\Desktop\интерактивные плакаты\профессии\скан профессии\img20220103_1045360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428604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admin\Desktop\интерактивные плакаты\профессии\скан профессии\img20220103_1104167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6357950" y="428604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admin\Desktop\интерактивные плакаты\профессии\скан профессии\img20220103_1106282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00000">
            <a:off x="928662" y="3453056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admin\Desktop\интерактивные плакаты\профессии\скан профессии\img20220103_1103221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0800000">
            <a:off x="3643306" y="3429000"/>
            <a:ext cx="1857388" cy="2452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admin\Desktop\интерактивные плакаты\профессии\скан профессии\img20220103_11020397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0800000">
            <a:off x="6357950" y="3453055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928662" y="428604"/>
            <a:ext cx="728667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500166" y="642919"/>
            <a:ext cx="621510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Стюардесса или бортпроводник —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специалист рядового состава на водных и воздушных судах, выполняющий на них работы по обслуживанию пассажиров, но главным образом ответственный за безопасность пассажиров (в случае аварии — помощь пассажирам, и т. п.). </a:t>
            </a:r>
          </a:p>
          <a:p>
            <a:endParaRPr lang="ru-RU" dirty="0"/>
          </a:p>
        </p:txBody>
      </p:sp>
      <p:pic>
        <p:nvPicPr>
          <p:cNvPr id="12" name="Рисунок 11" descr="https://old.airschool.ru/photos/training_06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071670" y="1928802"/>
            <a:ext cx="5072098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7" descr="C:\Users\admin\Desktop\для фотошопа\pngwing.com.pn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интерактивные плакаты\профессии\скан профессии\img20220103_1059317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928662" y="428604"/>
            <a:ext cx="1825653" cy="2425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C:\Users\admin\Desktop\интерактивные плакаты\профессии\скан профессии\img20220103_1045360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428604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admin\Desktop\интерактивные плакаты\профессии\скан профессии\img20220103_1104167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6357950" y="428604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admin\Desktop\интерактивные плакаты\профессии\скан профессии\img20220103_1106282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00000">
            <a:off x="928662" y="3453056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admin\Desktop\интерактивные плакаты\профессии\скан профессии\img20220103_1103221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0800000">
            <a:off x="3643306" y="3429000"/>
            <a:ext cx="1857388" cy="2452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admin\Desktop\интерактивные плакаты\профессии\скан профессии\img20220103_11020397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0800000">
            <a:off x="6357950" y="3453055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928662" y="428604"/>
            <a:ext cx="728667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500166" y="642919"/>
            <a:ext cx="621510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Регулировщик уличного (дорожного) движения  - 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лицо, наделённое в установленном порядке полномочиями по регулированию дорожного движения при помощи сигналов, установленных правилами дорожного движения и иными инструкциями, и непосредственно осуществляющее указанное регулирование. Регулировщик должен быть в форменной одежде и (или) иметь отличительный знак и экипировку.</a:t>
            </a: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2" name="Рисунок 11" descr="https://ivautomaster.ru/data/uploads/news/2021/04/regulirovshik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857356" y="1928802"/>
            <a:ext cx="5572164" cy="36302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7" descr="C:\Users\admin\Desktop\для фотошопа\pngwing.com.pn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интерактивные плакаты\профессии\скан профессии\img20220103_1059317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928662" y="428604"/>
            <a:ext cx="1825653" cy="2425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C:\Users\admin\Desktop\интерактивные плакаты\профессии\скан профессии\img20220103_1045360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428604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admin\Desktop\интерактивные плакаты\профессии\скан профессии\img20220103_1104167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6357950" y="428604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admin\Desktop\интерактивные плакаты\профессии\скан профессии\img20220103_1106282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00000">
            <a:off x="928662" y="3453056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admin\Desktop\интерактивные плакаты\профессии\скан профессии\img20220103_1103221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0800000">
            <a:off x="3643306" y="3429000"/>
            <a:ext cx="1857388" cy="2452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admin\Desktop\интерактивные плакаты\профессии\скан профессии\img20220103_11020397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0800000">
            <a:off x="6357950" y="3453055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928662" y="428604"/>
            <a:ext cx="728667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500166" y="642919"/>
            <a:ext cx="621510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Машинист метро –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просто водитель. Он не только открывает дверь для пассажиров и управляет составом, но также отвечает за безопасность движения и постоянно учится.</a:t>
            </a: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2" name="Рисунок 11" descr="https://s15.stc.all.kpcdn.net/share/i/4/1378904/wx1080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857356" y="1857364"/>
            <a:ext cx="5500726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7" descr="C:\Users\admin\Desktop\для фотошопа\pngwing.com.pn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интерактивные плакаты\профессии\скан профессии\img20220103_1059317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928662" y="428604"/>
            <a:ext cx="1825653" cy="2425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C:\Users\admin\Desktop\интерактивные плакаты\профессии\скан профессии\img20220103_1045360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428604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admin\Desktop\интерактивные плакаты\профессии\скан профессии\img20220103_1104167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6357950" y="428604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admin\Desktop\интерактивные плакаты\профессии\скан профессии\img20220103_1106282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00000">
            <a:off x="928662" y="3453056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admin\Desktop\интерактивные плакаты\профессии\скан профессии\img20220103_1103221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0800000">
            <a:off x="3643306" y="3429000"/>
            <a:ext cx="1857388" cy="2452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admin\Desktop\интерактивные плакаты\профессии\скан профессии\img20220103_11020397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0800000">
            <a:off x="6357950" y="3453055"/>
            <a:ext cx="185738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D:\РИММА\поле — копия — копия —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928662" y="428604"/>
            <a:ext cx="728667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500166" y="642919"/>
            <a:ext cx="62151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Лётчик  - 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человек, управляющий летательным аппаратом, находясь на его борту (самолётом, вертолётом, планёром, дирижаблем или иным).</a:t>
            </a:r>
          </a:p>
          <a:p>
            <a:endParaRPr lang="ru-RU" dirty="0"/>
          </a:p>
        </p:txBody>
      </p:sp>
      <p:pic>
        <p:nvPicPr>
          <p:cNvPr id="12" name="Рисунок 11" descr="https://s.hdnux.com/photos/30/21/41/6363213/3/rawImage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428728" y="1643050"/>
            <a:ext cx="6286544" cy="39805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7" descr="C:\Users\admin\Desktop\для фотошопа\pngwing.com.pn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662</Words>
  <Application>Microsoft Office PowerPoint</Application>
  <PresentationFormat>Экран (4:3)</PresentationFormat>
  <Paragraphs>49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Airfool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Самые необычные насекомые планеты. </dc:title>
  <dc:creator>USER</dc:creator>
  <cp:lastModifiedBy>123</cp:lastModifiedBy>
  <cp:revision>37</cp:revision>
  <dcterms:created xsi:type="dcterms:W3CDTF">2020-04-13T13:46:09Z</dcterms:created>
  <dcterms:modified xsi:type="dcterms:W3CDTF">2022-11-02T05:42:35Z</dcterms:modified>
</cp:coreProperties>
</file>