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8E556-1D83-4A7E-B351-2AD74C4711D3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C773C-365B-42DE-A7CB-F1C606048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285720" y="1000108"/>
            <a:ext cx="4071966" cy="2714644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42900">
              <a:buNone/>
            </a:pPr>
            <a:endParaRPr lang="ru-RU" sz="14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Каждый возрастной период развития ребёнка предназначен для освоения нового. Развивающие игры способствуют формированию необходимых для жизнедеятельности умений и навыков.</a:t>
            </a:r>
          </a:p>
          <a:p>
            <a:pPr indent="342900">
              <a:buNone/>
            </a:pPr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Не огорчайтесь, если малыш не справляется с заданием: отложите игру, предложите другую. Настроение и интерес ребёнка подскажут вам, чем он хочет заниматься. Будьте рядом во время игры, подсказывайте и объясняйте, как играть. Заинтересуйте ребёнка игрой и скоро увидите, каких успехов он достигнет. Уделяйте развивающим играм достаточное количество времени, однако не перегружайте ребёнка. Пусть лучше игры будут источником пользы и удовольствия.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6429396"/>
            <a:ext cx="3143272" cy="2857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И пусть Ваш ребенок играет с удовольствием</a:t>
            </a: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!</a:t>
            </a:r>
          </a:p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-4357750" y="142852"/>
            <a:ext cx="4038600" cy="635798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 smtClean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algn="ctr">
              <a:buNone/>
            </a:pPr>
            <a:endParaRPr lang="ru-RU" sz="1400" dirty="0" smtClean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algn="ctr"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algn="ctr">
              <a:buNone/>
            </a:pPr>
            <a:endParaRPr lang="ru-RU" sz="1400" dirty="0"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3857628"/>
            <a:ext cx="4214842" cy="24288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sz="11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Четыре правила: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1: не давайте малышу для постоянного пользования игрушки, с которыми будете проводить игры, чтобы у него не пропал интерес к ним.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2: во время игры ребёнка не должны отвлекать посторонние предметы. Все лишнее нужно убрать из поля зрения малыша.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3: пусть игры будут достаточно простыми и совсем короткими. Даже 5 минут вполне достаточно! Но всегда стремитесь, чтобы ребёнок довёл начатое дело до конца. А после этого смените игру на новую - и вы увидите, что внимание ребёнка снова оживёт.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 4: если ребёнок быстро и легко справляется с заданиями, можно предлагать ему более сложные и, наоборот, в случае затруднений, лучше подольше задержаться на простых.</a:t>
            </a:r>
          </a:p>
          <a:p>
            <a:pPr>
              <a:buNone/>
            </a:pPr>
            <a:r>
              <a:rPr lang="ru-RU" dirty="0" smtClean="0">
                <a:latin typeface="Gabriola" pitchFamily="82" charset="0"/>
                <a:ea typeface="Ebrima" pitchFamily="2" charset="0"/>
                <a:cs typeface="Ebrima" pitchFamily="2" charset="0"/>
              </a:rPr>
              <a:t> </a:t>
            </a: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57158" y="214290"/>
            <a:ext cx="3857652" cy="642942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Памятка для родителей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«Как играть в развивающие игры»</a:t>
            </a:r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4929190" y="214290"/>
            <a:ext cx="3857652" cy="642942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Памятка для родителей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«Как играть в развивающие игры»</a:t>
            </a:r>
            <a:endParaRPr lang="ru-RU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4857752" y="1000108"/>
            <a:ext cx="4071966" cy="2714644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42900">
              <a:buNone/>
            </a:pPr>
            <a:endParaRPr lang="ru-RU" sz="14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endParaRPr lang="ru-RU" sz="1400" dirty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indent="342900">
              <a:buNone/>
            </a:pPr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Каждый возрастной период развития ребёнка предназначен для освоения нового. Развивающие игры способствуют формированию необходимых для жизнедеятельности умений и навыков.</a:t>
            </a:r>
          </a:p>
          <a:p>
            <a:pPr indent="342900">
              <a:buNone/>
            </a:pPr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Не огорчайтесь, если малыш не справляется с заданием: отложите игру, предложите другую. Настроение и интерес ребёнка подскажут вам, чем он хочет заниматься. Будьте рядом во время игры, подсказывайте и объясняйте, как играть. Заинтересуйте ребёнка игрой и скоро увидите, каких успехов он достигнет. Уделяйте развивающим играм достаточное количество времени, однако не перегружайте ребёнка. Пусть лучше игры будут источником пользы и удовольствия.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86314" y="3857628"/>
            <a:ext cx="4214842" cy="24288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sz="11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Четыре правила: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1: не давайте малышу для постоянного пользования игрушки, с которыми будете проводить игры, чтобы у него не пропал интерес к ним.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2: во время игры ребёнка не должны отвлекать посторонние предметы. Все лишнее нужно убрать из поля зрения малыша.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3: пусть игры будут достаточно простыми и совсем короткими. Даже 5 минут вполне достаточно! Но всегда стремитесь, чтобы ребёнок довёл начатое дело до конца. А после этого смените игру на новую - и вы увидите, что внимание ребёнка снова оживёт.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Правило  4: если ребёнок быстро и легко справляется с заданиями, можно предлагать ему более сложные и, наоборот, в случае затруднений, лучше подольше задержаться на простых.</a:t>
            </a:r>
          </a:p>
          <a:p>
            <a:pPr>
              <a:buNone/>
            </a:pPr>
            <a:r>
              <a:rPr lang="ru-RU" dirty="0" smtClean="0">
                <a:latin typeface="Gabriola" pitchFamily="82" charset="0"/>
                <a:ea typeface="Ebrima" pitchFamily="2" charset="0"/>
                <a:cs typeface="Ebrima" pitchFamily="2" charset="0"/>
              </a:rPr>
              <a:t> 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6429396"/>
            <a:ext cx="3143272" cy="2857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Gabriola" pitchFamily="82" charset="0"/>
              <a:ea typeface="Ebrima" pitchFamily="2" charset="0"/>
              <a:cs typeface="Ebrima" pitchFamily="2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И пусть Ваш ребенок играет с удовольствием</a:t>
            </a:r>
            <a:r>
              <a:rPr lang="ru-RU" sz="1200" dirty="0" smtClean="0">
                <a:solidFill>
                  <a:schemeClr val="tx1"/>
                </a:solidFill>
                <a:latin typeface="Gabriola" pitchFamily="82" charset="0"/>
                <a:ea typeface="Ebrima" pitchFamily="2" charset="0"/>
                <a:cs typeface="Ebrima" pitchFamily="2" charset="0"/>
              </a:rPr>
              <a:t>!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486</Words>
  <Application>Microsoft Office PowerPoint</Application>
  <PresentationFormat>Экран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Ньургун Васильев</dc:creator>
  <cp:lastModifiedBy>Ньургун Васильев</cp:lastModifiedBy>
  <cp:revision>14</cp:revision>
  <dcterms:created xsi:type="dcterms:W3CDTF">2022-03-10T13:25:08Z</dcterms:created>
  <dcterms:modified xsi:type="dcterms:W3CDTF">2022-12-07T14:07:46Z</dcterms:modified>
</cp:coreProperties>
</file>