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5" r:id="rId8"/>
    <p:sldId id="266" r:id="rId9"/>
    <p:sldId id="267" r:id="rId10"/>
    <p:sldId id="263" r:id="rId11"/>
    <p:sldId id="268" r:id="rId12"/>
    <p:sldId id="261" r:id="rId13"/>
    <p:sldId id="264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642B8-F3E7-4CB7-B865-118AE4D3CFD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318400A-2F14-4B48-9794-B85B3C6EA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6911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642B8-F3E7-4CB7-B865-118AE4D3CFD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318400A-2F14-4B48-9794-B85B3C6EA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175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642B8-F3E7-4CB7-B865-118AE4D3CFD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318400A-2F14-4B48-9794-B85B3C6EAB2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876831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642B8-F3E7-4CB7-B865-118AE4D3CFD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318400A-2F14-4B48-9794-B85B3C6EA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3937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642B8-F3E7-4CB7-B865-118AE4D3CFD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318400A-2F14-4B48-9794-B85B3C6EAB2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309314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642B8-F3E7-4CB7-B865-118AE4D3CFD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318400A-2F14-4B48-9794-B85B3C6EA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2995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642B8-F3E7-4CB7-B865-118AE4D3CFD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8400A-2F14-4B48-9794-B85B3C6EA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0611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642B8-F3E7-4CB7-B865-118AE4D3CFD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8400A-2F14-4B48-9794-B85B3C6EA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46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642B8-F3E7-4CB7-B865-118AE4D3CFD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8400A-2F14-4B48-9794-B85B3C6EA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496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642B8-F3E7-4CB7-B865-118AE4D3CFD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318400A-2F14-4B48-9794-B85B3C6EA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194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642B8-F3E7-4CB7-B865-118AE4D3CFD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318400A-2F14-4B48-9794-B85B3C6EA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119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642B8-F3E7-4CB7-B865-118AE4D3CFD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318400A-2F14-4B48-9794-B85B3C6EA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357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642B8-F3E7-4CB7-B865-118AE4D3CFD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8400A-2F14-4B48-9794-B85B3C6EA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775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642B8-F3E7-4CB7-B865-118AE4D3CFD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8400A-2F14-4B48-9794-B85B3C6EA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190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642B8-F3E7-4CB7-B865-118AE4D3CFD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8400A-2F14-4B48-9794-B85B3C6EA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283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642B8-F3E7-4CB7-B865-118AE4D3CFD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318400A-2F14-4B48-9794-B85B3C6EA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932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A642B8-F3E7-4CB7-B865-118AE4D3CFD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318400A-2F14-4B48-9794-B85B3C6EA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496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28901" y="596900"/>
            <a:ext cx="8614064" cy="1252682"/>
          </a:xfrm>
        </p:spPr>
        <p:txBody>
          <a:bodyPr>
            <a:noAutofit/>
          </a:bodyPr>
          <a:lstStyle/>
          <a:p>
            <a:r>
              <a:rPr lang="ru-RU" sz="3600" dirty="0" smtClean="0"/>
              <a:t>Первое</a:t>
            </a:r>
            <a:r>
              <a:rPr lang="ru-RU" sz="4000" dirty="0" smtClean="0"/>
              <a:t> </a:t>
            </a:r>
            <a:r>
              <a:rPr lang="ru-RU" sz="3600" dirty="0" smtClean="0"/>
              <a:t>родительское собрание в группе раннего возраста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900" y="2476500"/>
            <a:ext cx="6829425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6546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9151" y="727142"/>
            <a:ext cx="3305599" cy="560746"/>
          </a:xfrm>
        </p:spPr>
        <p:txBody>
          <a:bodyPr>
            <a:normAutofit/>
          </a:bodyPr>
          <a:lstStyle/>
          <a:p>
            <a:r>
              <a:rPr lang="ru-RU" sz="2800" b="1" i="1" dirty="0" smtClean="0"/>
              <a:t>Второй завтрак</a:t>
            </a:r>
            <a:endParaRPr lang="ru-RU" sz="2800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9151" y="2993354"/>
            <a:ext cx="5672874" cy="3864646"/>
          </a:xfrm>
        </p:spPr>
      </p:pic>
      <p:sp>
        <p:nvSpPr>
          <p:cNvPr id="5" name="TextBox 4"/>
          <p:cNvSpPr txBox="1"/>
          <p:nvPr/>
        </p:nvSpPr>
        <p:spPr>
          <a:xfrm>
            <a:off x="1939151" y="1580473"/>
            <a:ext cx="71864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Дети получают фрукты и </a:t>
            </a:r>
          </a:p>
          <a:p>
            <a:r>
              <a:rPr lang="ru-RU" sz="2400" dirty="0" smtClean="0"/>
              <a:t>кисломолочные продукты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123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9325" y="687610"/>
            <a:ext cx="2169575" cy="633190"/>
          </a:xfrm>
        </p:spPr>
        <p:txBody>
          <a:bodyPr>
            <a:normAutofit/>
          </a:bodyPr>
          <a:lstStyle/>
          <a:p>
            <a:r>
              <a:rPr lang="ru-RU" sz="2800" b="1" i="1" dirty="0" smtClean="0"/>
              <a:t>Прогулка</a:t>
            </a:r>
            <a:endParaRPr lang="ru-RU" sz="28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82712" y="1447800"/>
            <a:ext cx="8586788" cy="12827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/>
              <a:t>Пребывание детей на свежем воздухе имеет большое значение для физического развития дошкольника. Прогулка является первым и наиболее доступным средством закаливания детского организма.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950" y="2574925"/>
            <a:ext cx="5753100" cy="401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07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8222" y="385110"/>
            <a:ext cx="6431840" cy="423429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842" y="1451910"/>
            <a:ext cx="4622758" cy="3167494"/>
          </a:xfrm>
        </p:spPr>
        <p:txBody>
          <a:bodyPr>
            <a:normAutofit/>
          </a:bodyPr>
          <a:lstStyle/>
          <a:p>
            <a:r>
              <a:rPr lang="ru-RU" sz="2800" dirty="0"/>
              <a:t>В процессе приёма пищи решаются задачи воспитания культурно-гигиенических навыков приёма пищи: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841500" y="685800"/>
            <a:ext cx="1333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Обед</a:t>
            </a:r>
            <a:endParaRPr lang="ru-RU" sz="28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663700" y="4862294"/>
            <a:ext cx="10083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•как пользоваться столовыми приборами, салфеткой,</a:t>
            </a:r>
            <a:br>
              <a:rPr lang="ru-RU" sz="2800" dirty="0" smtClean="0"/>
            </a:br>
            <a:r>
              <a:rPr lang="ru-RU" sz="2800" dirty="0" smtClean="0"/>
              <a:t>•как правильно держать ложку (тремя пальцами)</a:t>
            </a:r>
          </a:p>
          <a:p>
            <a:r>
              <a:rPr lang="ru-RU" sz="2800" dirty="0" smtClean="0"/>
              <a:t>•как правильно есть (класть пищу в рот небольшими кусочками)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8185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6325" y="713010"/>
            <a:ext cx="1115475" cy="531590"/>
          </a:xfrm>
        </p:spPr>
        <p:txBody>
          <a:bodyPr>
            <a:normAutofit/>
          </a:bodyPr>
          <a:lstStyle/>
          <a:p>
            <a:r>
              <a:rPr lang="ru-RU" sz="2800" b="1" i="1" dirty="0" smtClean="0"/>
              <a:t>Сон</a:t>
            </a:r>
            <a:endParaRPr lang="ru-RU" sz="28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25612" y="1358900"/>
            <a:ext cx="8915400" cy="1320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Здоровый сон помогает крохе восстанавливать энергию, а также способствует формированию иммунитета и развитию памяти и внимания.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2485" y="2794000"/>
            <a:ext cx="5085006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58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2025" y="674910"/>
            <a:ext cx="7706775" cy="1014190"/>
          </a:xfrm>
        </p:spPr>
        <p:txBody>
          <a:bodyPr>
            <a:normAutofit/>
          </a:bodyPr>
          <a:lstStyle/>
          <a:p>
            <a:r>
              <a:rPr lang="ru-RU" sz="2800" b="1" i="1" dirty="0" smtClean="0"/>
              <a:t>Игра – это основной вид деятельности детей дошкольного возраста</a:t>
            </a:r>
            <a:endParaRPr lang="ru-RU" sz="2800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80" y="1689100"/>
            <a:ext cx="6647920" cy="4985941"/>
          </a:xfrm>
        </p:spPr>
      </p:pic>
    </p:spTree>
    <p:extLst>
      <p:ext uri="{BB962C8B-B14F-4D97-AF65-F5344CB8AC3E}">
        <p14:creationId xmlns:p14="http://schemas.microsoft.com/office/powerpoint/2010/main" val="7077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0425" y="713010"/>
            <a:ext cx="5052475" cy="709390"/>
          </a:xfrm>
        </p:spPr>
        <p:txBody>
          <a:bodyPr>
            <a:normAutofit/>
          </a:bodyPr>
          <a:lstStyle/>
          <a:p>
            <a:r>
              <a:rPr lang="ru-RU" sz="2800" b="1" i="1" dirty="0" smtClean="0"/>
              <a:t>Сенсорное развитие</a:t>
            </a:r>
            <a:endParaRPr lang="ru-RU" sz="28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73312" y="1422400"/>
            <a:ext cx="8915400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Большое внимание уделяется развитию </a:t>
            </a:r>
            <a:r>
              <a:rPr lang="ru-RU" sz="2400" dirty="0" err="1"/>
              <a:t>сенсорики</a:t>
            </a:r>
            <a:r>
              <a:rPr lang="ru-RU" sz="2400" dirty="0"/>
              <a:t> детей. Формируется представление о:</a:t>
            </a:r>
          </a:p>
          <a:p>
            <a:pPr marL="0" indent="0">
              <a:buNone/>
            </a:pPr>
            <a:r>
              <a:rPr lang="ru-RU" sz="2400" dirty="0"/>
              <a:t>•размере, </a:t>
            </a:r>
          </a:p>
          <a:p>
            <a:pPr marL="0" indent="0">
              <a:buNone/>
            </a:pPr>
            <a:r>
              <a:rPr lang="ru-RU" sz="2400" dirty="0"/>
              <a:t>•форме, </a:t>
            </a:r>
          </a:p>
          <a:p>
            <a:pPr marL="0" indent="0">
              <a:buNone/>
            </a:pPr>
            <a:r>
              <a:rPr lang="ru-RU" sz="2400" dirty="0"/>
              <a:t>•цвете предметов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6744" y="2590800"/>
            <a:ext cx="5081968" cy="383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55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1607" y="355601"/>
            <a:ext cx="9129693" cy="6088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63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9700" y="174625"/>
            <a:ext cx="8686800" cy="651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85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600" y="804068"/>
            <a:ext cx="6184900" cy="2497138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348" y="2408237"/>
            <a:ext cx="4844303" cy="4640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136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928" y="2525958"/>
            <a:ext cx="5591417" cy="377825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3645" y="592428"/>
            <a:ext cx="10878355" cy="571178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Фундамент </a:t>
            </a:r>
            <a:r>
              <a:rPr lang="ru-RU" sz="2400" dirty="0"/>
              <a:t>здоровья человека закладывается в раннем детстве. Поэтому для воспитания здорового человека, правильного формирования личности большое значение имеют условия его жизни, особенно в период дошкольного детства.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99981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7488" y="1345513"/>
            <a:ext cx="8911687" cy="1854046"/>
          </a:xfrm>
        </p:spPr>
        <p:txBody>
          <a:bodyPr>
            <a:normAutofit/>
          </a:bodyPr>
          <a:lstStyle/>
          <a:p>
            <a:r>
              <a:rPr lang="ru-RU" sz="2700" dirty="0"/>
              <a:t>Важно выработать у детей положительное отношение к утренней гимнастике и потребность в ежедневном ее исполнении.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28"/>
          <a:stretch/>
        </p:blipFill>
        <p:spPr>
          <a:xfrm>
            <a:off x="3869190" y="3199559"/>
            <a:ext cx="7257262" cy="3172423"/>
          </a:xfrm>
        </p:spPr>
      </p:pic>
      <p:sp>
        <p:nvSpPr>
          <p:cNvPr id="6" name="TextBox 5"/>
          <p:cNvSpPr txBox="1"/>
          <p:nvPr/>
        </p:nvSpPr>
        <p:spPr>
          <a:xfrm>
            <a:off x="1687132" y="727795"/>
            <a:ext cx="4404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Утренняя гимнастика</a:t>
            </a: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val="1649394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0168" y="2253803"/>
            <a:ext cx="3670479" cy="746974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Мы </a:t>
            </a:r>
            <a:r>
              <a:rPr lang="ru-RU" sz="2400" dirty="0"/>
              <a:t>формируем у детей базовые культурно-гигиенические навыки, учим правильно мыть </a:t>
            </a:r>
            <a:r>
              <a:rPr lang="ru-RU" sz="2400" dirty="0" smtClean="0"/>
              <a:t>руки.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7885" y="2253803"/>
            <a:ext cx="3778250" cy="3778250"/>
          </a:xfrm>
        </p:spPr>
      </p:pic>
      <p:sp>
        <p:nvSpPr>
          <p:cNvPr id="5" name="TextBox 4"/>
          <p:cNvSpPr txBox="1"/>
          <p:nvPr/>
        </p:nvSpPr>
        <p:spPr>
          <a:xfrm>
            <a:off x="1790163" y="721217"/>
            <a:ext cx="94659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Мытье рук</a:t>
            </a: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val="122200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3224" y="688505"/>
            <a:ext cx="2069227" cy="625141"/>
          </a:xfrm>
        </p:spPr>
        <p:txBody>
          <a:bodyPr>
            <a:normAutofit/>
          </a:bodyPr>
          <a:lstStyle/>
          <a:p>
            <a:r>
              <a:rPr lang="ru-RU" sz="2800" b="1" i="1" dirty="0" smtClean="0"/>
              <a:t>Завтрак</a:t>
            </a:r>
            <a:endParaRPr lang="ru-RU" sz="2800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5478" y="2108185"/>
            <a:ext cx="5644128" cy="4233097"/>
          </a:xfrm>
        </p:spPr>
      </p:pic>
      <p:sp>
        <p:nvSpPr>
          <p:cNvPr id="5" name="TextBox 4"/>
          <p:cNvSpPr txBox="1"/>
          <p:nvPr/>
        </p:nvSpPr>
        <p:spPr>
          <a:xfrm>
            <a:off x="1923224" y="1313646"/>
            <a:ext cx="80621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Полноценный завтрак зарядит энергией и настроит ребенка на продуктивный день.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6744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0425" y="687610"/>
            <a:ext cx="8911687" cy="607790"/>
          </a:xfrm>
        </p:spPr>
        <p:txBody>
          <a:bodyPr>
            <a:normAutofit/>
          </a:bodyPr>
          <a:lstStyle/>
          <a:p>
            <a:r>
              <a:rPr lang="ru-RU" sz="2800" b="1" i="1" dirty="0" smtClean="0"/>
              <a:t>Художественно-эстетическое развитие</a:t>
            </a:r>
            <a:endParaRPr lang="ru-RU" sz="2800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7175" y="2714029"/>
            <a:ext cx="5663876" cy="3778250"/>
          </a:xfrm>
        </p:spPr>
      </p:pic>
      <p:sp>
        <p:nvSpPr>
          <p:cNvPr id="5" name="TextBox 4"/>
          <p:cNvSpPr txBox="1"/>
          <p:nvPr/>
        </p:nvSpPr>
        <p:spPr>
          <a:xfrm>
            <a:off x="1640425" y="1306383"/>
            <a:ext cx="85322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Малышей учат пользоваться красками, гуашью, рисовать горизонтальные и вертикальные линии и, если получится, замкнутые линии (круг, овал).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6839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06612" y="1130300"/>
            <a:ext cx="8929688" cy="1727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В процессе лепки дети знакомятся со свойствами пластилина, глины или теста. Малыши учатся отщипывать, сплющивать, раскатывать, соединять несколько кусочков.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9412" y="3060192"/>
            <a:ext cx="5054600" cy="3371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41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8500" y="1531610"/>
            <a:ext cx="5867400" cy="45770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/>
              <a:t>В ясельной группе детского сада музыкальная деятельность </a:t>
            </a:r>
            <a:r>
              <a:rPr lang="ru-RU" sz="2000" dirty="0" smtClean="0"/>
              <a:t>детей заключена </a:t>
            </a:r>
            <a:r>
              <a:rPr lang="ru-RU" sz="2000" dirty="0"/>
              <a:t>в: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 • </a:t>
            </a:r>
            <a:r>
              <a:rPr lang="ru-RU" sz="2000" dirty="0" err="1" smtClean="0"/>
              <a:t>звукоимитации</a:t>
            </a:r>
            <a:endParaRPr lang="ru-RU" sz="2000" dirty="0"/>
          </a:p>
          <a:p>
            <a:pPr marL="0" indent="0">
              <a:buNone/>
            </a:pPr>
            <a:r>
              <a:rPr lang="ru-RU" sz="2000" dirty="0" smtClean="0"/>
              <a:t> • звукоподражании</a:t>
            </a:r>
            <a:endParaRPr lang="ru-RU" sz="2000" dirty="0"/>
          </a:p>
          <a:p>
            <a:pPr marL="0" indent="0">
              <a:buNone/>
            </a:pPr>
            <a:r>
              <a:rPr lang="ru-RU" sz="2000" dirty="0" smtClean="0"/>
              <a:t> • подпевании</a:t>
            </a:r>
            <a:r>
              <a:rPr lang="ru-RU" sz="2000" dirty="0"/>
              <a:t>,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• ограничена </a:t>
            </a:r>
            <a:r>
              <a:rPr lang="ru-RU" sz="2000" dirty="0"/>
              <a:t>несложными ритмическими движениями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(хлопками, притопами</a:t>
            </a:r>
            <a:r>
              <a:rPr lang="ru-RU" sz="2000" dirty="0"/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0700" y="736600"/>
            <a:ext cx="459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Музыкальное развитие</a:t>
            </a:r>
            <a:endParaRPr lang="ru-RU" sz="2800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850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15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Фиолетовый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120</TotalTime>
  <Words>259</Words>
  <Application>Microsoft Office PowerPoint</Application>
  <PresentationFormat>Широкоэкранный</PresentationFormat>
  <Paragraphs>35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Century Gothic</vt:lpstr>
      <vt:lpstr>Wingdings 3</vt:lpstr>
      <vt:lpstr>Легкий дым</vt:lpstr>
      <vt:lpstr>Первое родительское собрание в группе раннего возраста</vt:lpstr>
      <vt:lpstr>Презентация PowerPoint</vt:lpstr>
      <vt:lpstr>Фундамент здоровья человека закладывается в раннем детстве. Поэтому для воспитания здорового человека, правильного формирования личности большое значение имеют условия его жизни, особенно в период дошкольного детства.  </vt:lpstr>
      <vt:lpstr>Важно выработать у детей положительное отношение к утренней гимнастике и потребность в ежедневном ее исполнении.</vt:lpstr>
      <vt:lpstr>  Мы формируем у детей базовые культурно-гигиенические навыки, учим правильно мыть руки.</vt:lpstr>
      <vt:lpstr>Завтрак</vt:lpstr>
      <vt:lpstr>Художественно-эстетическое развитие</vt:lpstr>
      <vt:lpstr>Презентация PowerPoint</vt:lpstr>
      <vt:lpstr>Презентация PowerPoint</vt:lpstr>
      <vt:lpstr>Второй завтрак</vt:lpstr>
      <vt:lpstr>Прогулка</vt:lpstr>
      <vt:lpstr>В процессе приёма пищи решаются задачи воспитания культурно-гигиенических навыков приёма пищи: </vt:lpstr>
      <vt:lpstr>Сон</vt:lpstr>
      <vt:lpstr>Игра – это основной вид деятельности детей дошкольного возраста</vt:lpstr>
      <vt:lpstr>Сенсорное развитие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Первое родительское собрание в группе раннего возраста</dc:title>
  <dc:creator>Учетная запись Майкрософт</dc:creator>
  <cp:lastModifiedBy>Учетная запись Майкрософт</cp:lastModifiedBy>
  <cp:revision>15</cp:revision>
  <dcterms:created xsi:type="dcterms:W3CDTF">2022-11-27T14:14:39Z</dcterms:created>
  <dcterms:modified xsi:type="dcterms:W3CDTF">2022-12-07T14:52:24Z</dcterms:modified>
</cp:coreProperties>
</file>