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58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889" y="671987"/>
            <a:ext cx="7461913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561" y="3151662"/>
            <a:ext cx="658404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12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52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0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777777"/>
              </a:contourClr>
            </a:sp3d>
          </a:bodyPr>
          <a:lstStyle>
            <a:lvl1pPr>
              <a:defRPr>
                <a:solidFill>
                  <a:srgbClr val="8A87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2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42" y="576263"/>
            <a:ext cx="7315200" cy="285273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842" y="3551524"/>
            <a:ext cx="7315200" cy="10341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0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5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9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270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4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36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90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777777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00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ACA800"/>
          </a:solidFill>
          <a:effectLst/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335" y="597877"/>
            <a:ext cx="7461913" cy="3235433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66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Повестка </a:t>
            </a:r>
            <a:r>
              <a:rPr lang="ru-RU" sz="66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родительского собрания </a:t>
            </a:r>
            <a:br>
              <a:rPr lang="ru-RU" sz="66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66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сентябрь </a:t>
            </a:r>
            <a:r>
              <a:rPr lang="ru-RU" sz="66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2022 г.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01437" y="4443046"/>
            <a:ext cx="6584041" cy="57443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Классный руководитель: учитель первой квалификационной категории, к.б.н. Пержакова А.М.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42" y="576263"/>
            <a:ext cx="7898204" cy="994629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1. Организация образовательного процесса </a:t>
            </a:r>
            <a:r>
              <a:rPr lang="ru-RU" sz="36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лицея:</a:t>
            </a:r>
            <a:endParaRPr lang="ru-RU" sz="36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842" y="1652954"/>
            <a:ext cx="7315200" cy="2932695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режим работы лицея, </a:t>
            </a:r>
            <a:endParaRPr lang="ru-RU" b="1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endParaRPr lang="ru-RU" b="1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пропускной </a:t>
            </a:r>
            <a:r>
              <a:rPr lang="ru-RU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режим для учащихся и родителей, </a:t>
            </a:r>
            <a:endParaRPr lang="ru-RU" b="1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endParaRPr lang="ru-RU" b="1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учебные </a:t>
            </a:r>
            <a:r>
              <a:rPr lang="ru-RU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занятия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,</a:t>
            </a:r>
          </a:p>
          <a:p>
            <a:pPr marL="342900" indent="-342900" algn="l">
              <a:buFont typeface="Wingdings" pitchFamily="2" charset="2"/>
              <a:buChar char="ü"/>
            </a:pPr>
            <a:endParaRPr lang="ru-RU" b="1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ВНД </a:t>
            </a:r>
            <a:r>
              <a:rPr lang="ru-RU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«Разговоры о важном»</a:t>
            </a:r>
          </a:p>
        </p:txBody>
      </p:sp>
    </p:spTree>
    <p:extLst>
      <p:ext uri="{BB962C8B-B14F-4D97-AF65-F5344CB8AC3E}">
        <p14:creationId xmlns:p14="http://schemas.microsoft.com/office/powerpoint/2010/main" val="109028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42" y="576264"/>
            <a:ext cx="7898204" cy="701552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2. Обеспечение безопасности учащихся:</a:t>
            </a:r>
            <a:endParaRPr lang="ru-RU" sz="36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289" y="1512276"/>
            <a:ext cx="7874758" cy="384516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правила ТБ во время учебно-воспитательного процесса,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предупреждение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детского дорожно-транспортного 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травматизма, 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пожарная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безопасность,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действия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при обнаружении бродячих собак и способах профилактики их нападения,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профилактика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терроризма и экстремизма,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пропаганда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здорового образа жизни и законопослушного поведения детей.</a:t>
            </a:r>
            <a:endParaRPr lang="ru-RU" b="1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16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42" y="375137"/>
            <a:ext cx="7898204" cy="103163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36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3. Выполнение закона РБ № 1182-4 от 10.12.2009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288" y="1512276"/>
            <a:ext cx="8507803" cy="3845169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algn="l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"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О некоторых мерах по предупреждению причинения вреда здоровью, физическому, интеллектуальному, психическому, духовному и нравственному развитию детей».</a:t>
            </a:r>
            <a:endParaRPr lang="ru-RU" sz="2800" b="1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42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42" y="576264"/>
            <a:ext cx="7898204" cy="87739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4. Меры </a:t>
            </a:r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сохранения здоровья, профилактики и снижения рисков</a:t>
            </a:r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</a:t>
            </a:r>
            <a:endParaRPr lang="ru-RU" sz="32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3119" y="1535723"/>
            <a:ext cx="7874758" cy="384516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распространения новой </a:t>
            </a:r>
            <a:r>
              <a:rPr lang="ru-RU" dirty="0" err="1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коронавирусной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инфекции (COVID-19),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профилактика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гриппа, ОРВИ, ОКИ, 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педикулёза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УСИЛЕН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контроль за принятием детей после перенесенного заболевания, а также отсутствия более 5 дней (за исключением выходных и праздничных дней), </a:t>
            </a:r>
            <a:endParaRPr lang="ru-RU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допускать </a:t>
            </a:r>
            <a:r>
              <a:rPr lang="ru-RU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учащихся до учебных занятий только при наличии справки с указанием диагноза, длительности заболевания, сведений об отсутствии контакта с инфекционными 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больными.</a:t>
            </a:r>
            <a:endParaRPr lang="ru-RU" b="1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54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73" y="552818"/>
            <a:ext cx="7898204" cy="12056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5. Порядок </a:t>
            </a:r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использования устройств мобильной связи в МАОУ лицей № 27 во время образовательного процесса.</a:t>
            </a:r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</a:t>
            </a:r>
            <a:endParaRPr lang="ru-RU" sz="36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010" y="1766293"/>
            <a:ext cx="5065467" cy="4226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256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6E274A-4F6B-4305-9334-07977BE11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523" y="365127"/>
            <a:ext cx="8510954" cy="6782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6. </a:t>
            </a:r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Правила поведения в чатах и </a:t>
            </a:r>
            <a:r>
              <a:rPr lang="ru-RU" sz="3200" dirty="0" err="1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мессенджерах</a:t>
            </a:r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0646" y="951318"/>
            <a:ext cx="833510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ru-RU" sz="1700" b="1" dirty="0">
                <a:solidFill>
                  <a:srgbClr val="002060"/>
                </a:solidFill>
              </a:rPr>
              <a:t>Вежливость </a:t>
            </a:r>
            <a:r>
              <a:rPr lang="ru-RU" sz="1700" dirty="0">
                <a:solidFill>
                  <a:srgbClr val="002060"/>
                </a:solidFill>
              </a:rPr>
              <a:t>– даже в переписке не стоит быть невежливым и тем более опускаться до грубости и откровенного хамства.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Приветствие</a:t>
            </a:r>
            <a:r>
              <a:rPr lang="ru-RU" sz="1700" b="1" dirty="0">
                <a:solidFill>
                  <a:srgbClr val="002060"/>
                </a:solidFill>
              </a:rPr>
              <a:t>, прощание, благодарность, обращение по имени – </a:t>
            </a:r>
            <a:r>
              <a:rPr lang="ru-RU" sz="1700" dirty="0">
                <a:solidFill>
                  <a:srgbClr val="002060"/>
                </a:solidFill>
              </a:rPr>
              <a:t>не пренебрегайте этими формулами при общении в чате.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Последняя </a:t>
            </a:r>
            <a:r>
              <a:rPr lang="ru-RU" sz="1700" b="1" dirty="0">
                <a:solidFill>
                  <a:srgbClr val="002060"/>
                </a:solidFill>
              </a:rPr>
              <a:t>проверка.</a:t>
            </a:r>
            <a:r>
              <a:rPr lang="ru-RU" sz="1700" dirty="0">
                <a:solidFill>
                  <a:srgbClr val="002060"/>
                </a:solidFill>
              </a:rPr>
              <a:t> Прежде чем нажимать кнопку «Отправить», перечитайте </a:t>
            </a:r>
            <a:r>
              <a:rPr lang="ru-RU" sz="1700" dirty="0" smtClean="0">
                <a:solidFill>
                  <a:srgbClr val="002060"/>
                </a:solidFill>
              </a:rPr>
              <a:t>свое.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Не </a:t>
            </a:r>
            <a:r>
              <a:rPr lang="ru-RU" sz="1700" b="1" dirty="0">
                <a:solidFill>
                  <a:srgbClr val="002060"/>
                </a:solidFill>
              </a:rPr>
              <a:t>воспитывайте! </a:t>
            </a:r>
            <a:r>
              <a:rPr lang="ru-RU" sz="1700" dirty="0" smtClean="0">
                <a:solidFill>
                  <a:srgbClr val="002060"/>
                </a:solidFill>
              </a:rPr>
              <a:t>Никому </a:t>
            </a:r>
            <a:r>
              <a:rPr lang="ru-RU" sz="1700" dirty="0">
                <a:solidFill>
                  <a:srgbClr val="002060"/>
                </a:solidFill>
              </a:rPr>
              <a:t>не нравится, когда к нему относятся свысока – это сразу вызывает желание заблокировать собеседника и больше с ним не контактировать.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Не </a:t>
            </a:r>
            <a:r>
              <a:rPr lang="ru-RU" sz="1700" b="1" dirty="0">
                <a:solidFill>
                  <a:srgbClr val="002060"/>
                </a:solidFill>
              </a:rPr>
              <a:t>считайте бревна в чужих глазах! </a:t>
            </a:r>
            <a:r>
              <a:rPr lang="ru-RU" sz="1700" dirty="0">
                <a:solidFill>
                  <a:srgbClr val="002060"/>
                </a:solidFill>
              </a:rPr>
              <a:t>Если вы видите, что человек ошибся или допустил опечатку в слове, не нужно акцентировать на этом внимание. Будьте снисходительны, ведь никто не застрахован от случайных ошибок, даже лингвистические снобы.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Обязательно </a:t>
            </a:r>
            <a:r>
              <a:rPr lang="ru-RU" sz="1700" b="1" dirty="0">
                <a:solidFill>
                  <a:srgbClr val="002060"/>
                </a:solidFill>
              </a:rPr>
              <a:t>отвечайте на сообщения. </a:t>
            </a:r>
            <a:r>
              <a:rPr lang="ru-RU" sz="1700" dirty="0">
                <a:solidFill>
                  <a:srgbClr val="002060"/>
                </a:solidFill>
              </a:rPr>
              <a:t>Если у вас нет времени, напишите хоть что-то, например, «Извини, сейчас занят, отвечу позже». Вас же расстраивает (а иногда и бесит), когда вы написали, человек прочитал и молчит? Поступайте с другими так, как вы хотите, чтобы поступали с вами, если, конечно, для вас важны отношения с конкретным человеком. Это не касается хамства – на него лучше вообще не реагировать.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Аккуратнее </a:t>
            </a:r>
            <a:r>
              <a:rPr lang="ru-RU" sz="1700" b="1" dirty="0">
                <a:solidFill>
                  <a:srgbClr val="002060"/>
                </a:solidFill>
              </a:rPr>
              <a:t>с аудио! </a:t>
            </a:r>
            <a:r>
              <a:rPr lang="ru-RU" sz="1700" dirty="0">
                <a:solidFill>
                  <a:srgbClr val="002060"/>
                </a:solidFill>
              </a:rPr>
              <a:t>Голосовые сообщения отправляйте только тем, с кем вы уже общались. Если новый собеседник, то только текст. </a:t>
            </a:r>
            <a:endParaRPr lang="ru-RU" sz="1700" dirty="0" smtClean="0">
              <a:solidFill>
                <a:srgbClr val="00206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2060"/>
                </a:solidFill>
              </a:rPr>
              <a:t>Сокращайте</a:t>
            </a:r>
            <a:r>
              <a:rPr lang="ru-RU" sz="1700" b="1" dirty="0">
                <a:solidFill>
                  <a:srgbClr val="002060"/>
                </a:solidFill>
              </a:rPr>
              <a:t>. </a:t>
            </a:r>
            <a:r>
              <a:rPr lang="ru-RU" sz="1700" dirty="0">
                <a:solidFill>
                  <a:srgbClr val="002060"/>
                </a:solidFill>
              </a:rPr>
              <a:t>Любую идею можно выразить в нескольких словах. Экономьте время и нервы своих собеседников</a:t>
            </a:r>
            <a:r>
              <a:rPr lang="ru-RU" sz="1700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94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20" y="492369"/>
            <a:ext cx="7898204" cy="3610707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7. Составление социального паспорта класса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.</a:t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8.</a:t>
            </a:r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Выборы родительского 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актива: </a:t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-председатель 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родительского комитета, 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- член 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Совета отцов, 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- член 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попечительского совета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).</a:t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9. </a:t>
            </a:r>
            <a:r>
              <a:rPr lang="ru-RU" sz="24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Проведение СПТ, сбор согласий (для 7-11 классов).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</a:br>
            <a:endParaRPr lang="ru-RU" sz="28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5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20" y="492370"/>
            <a:ext cx="7898204" cy="97301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План мероприятий на сентябрь: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3755" y="2321169"/>
            <a:ext cx="76668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участие в акции «Книги детям Донбасса» (1-11 </a:t>
            </a:r>
            <a:r>
              <a:rPr lang="ru-RU" sz="2800" dirty="0" err="1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кл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.)</a:t>
            </a:r>
          </a:p>
          <a:p>
            <a:pPr marL="457200" indent="-457200">
              <a:buFont typeface="Wingdings" pitchFamily="2" charset="2"/>
              <a:buChar char="ü"/>
            </a:pPr>
            <a:endParaRPr lang="ru-RU" sz="2800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туристический </a:t>
            </a: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слет (5-11 </a:t>
            </a:r>
            <a:r>
              <a:rPr lang="ru-RU" sz="2800" dirty="0" err="1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кл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.), 23 сентября</a:t>
            </a:r>
            <a:endParaRPr lang="ru-RU" sz="2800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ü"/>
            </a:pPr>
            <a:endParaRPr lang="ru-RU" sz="2800" dirty="0" smtClean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ыборы президента лицея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149293"/>
      </p:ext>
    </p:extLst>
  </p:cSld>
  <p:clrMapOvr>
    <a:masterClrMapping/>
  </p:clrMapOvr>
</p:sld>
</file>

<file path=ppt/theme/theme1.xml><?xml version="1.0" encoding="utf-8"?>
<a:theme xmlns:a="http://schemas.openxmlformats.org/drawingml/2006/main" name="1делово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делово3.potx" id="{55504627-1049-4F3A-9891-AD3FD4DD1F96}" vid="{6CDE9D2A-3E54-4185-92FC-5890317045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1делово1</Template>
  <TotalTime>148</TotalTime>
  <Words>389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Intro </vt:lpstr>
      <vt:lpstr>Wingdings</vt:lpstr>
      <vt:lpstr>1делово1</vt:lpstr>
      <vt:lpstr>Повестка родительского собрания  сентябрь 2022 г.</vt:lpstr>
      <vt:lpstr>1. Организация образовательного процесса лицея:</vt:lpstr>
      <vt:lpstr>2. Обеспечение безопасности учащихся:</vt:lpstr>
      <vt:lpstr> 3. Выполнение закона РБ № 1182-4 от 10.12.2009</vt:lpstr>
      <vt:lpstr>4. Меры сохранения здоровья, профилактики и снижения рисков </vt:lpstr>
      <vt:lpstr>5. Порядок использования устройств мобильной связи в МАОУ лицей № 27 во время образовательного процесса. </vt:lpstr>
      <vt:lpstr>6. Правила поведения в чатах и мессенджерах.</vt:lpstr>
      <vt:lpstr>7. Составление социального паспорта класса.  8. Выборы родительского актива:  -председатель родительского комитета,  - член Совета отцов,  - член попечительского совета).  9. Проведение СПТ, сбор согласий (для 7-11 классов). </vt:lpstr>
      <vt:lpstr>План мероприятий на сентябрь: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б29</cp:lastModifiedBy>
  <cp:revision>37</cp:revision>
  <dcterms:created xsi:type="dcterms:W3CDTF">2019-07-28T09:59:28Z</dcterms:created>
  <dcterms:modified xsi:type="dcterms:W3CDTF">2022-09-15T07:42:44Z</dcterms:modified>
</cp:coreProperties>
</file>