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2" r:id="rId6"/>
    <p:sldId id="261" r:id="rId7"/>
    <p:sldId id="271" r:id="rId8"/>
    <p:sldId id="260" r:id="rId9"/>
    <p:sldId id="273" r:id="rId10"/>
    <p:sldId id="274" r:id="rId11"/>
    <p:sldId id="272" r:id="rId12"/>
    <p:sldId id="263" r:id="rId13"/>
    <p:sldId id="267" r:id="rId14"/>
    <p:sldId id="264" r:id="rId15"/>
    <p:sldId id="265" r:id="rId16"/>
    <p:sldId id="268" r:id="rId17"/>
    <p:sldId id="266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A8A28-54BD-4381-B9F8-2749DA26098E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EA026-6467-4D9A-AF98-9353C9D2AC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41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EA026-6467-4D9A-AF98-9353C9D2AC1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5181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CEA026-6467-4D9A-AF98-9353C9D2AC1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112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91" y="62068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Как на Руси </a:t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шахматы играли и играют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8" name="Picture 4" descr="Image result for chess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435" y="2708920"/>
            <a:ext cx="5493407" cy="366227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650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к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00808"/>
            <a:ext cx="4702652" cy="469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Сыграй этим «ферзем» как новгородец: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92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+mj-lt"/>
              </a:rPr>
              <a:t>Первым чемпионом России стал Михаил </a:t>
            </a:r>
            <a:r>
              <a:rPr lang="ru-RU" sz="2500" dirty="0" err="1" smtClean="0">
                <a:latin typeface="+mj-lt"/>
              </a:rPr>
              <a:t>Чигорин</a:t>
            </a:r>
            <a:r>
              <a:rPr lang="ru-RU" sz="2500" dirty="0" smtClean="0">
                <a:latin typeface="+mj-lt"/>
              </a:rPr>
              <a:t>. Шахматист родился в Гатчине, недалеко от Санкт-Петербурга, где Центральный шахматный клуб носит его имя. Он внес большой вклад в теорию шахматных дебютов. </a:t>
            </a:r>
          </a:p>
        </p:txBody>
      </p:sp>
      <p:pic>
        <p:nvPicPr>
          <p:cNvPr id="16386" name="Picture 2" descr="Русский шахматист Михаил Иванович Чигори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48" y="2564904"/>
            <a:ext cx="2794799" cy="4028539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923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4042792" cy="5904696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+mj-lt"/>
              </a:rPr>
              <a:t>Шестым чемпионом мира по шахматам стал советско-российский гроссмейстер Михаил Ботвинник.</a:t>
            </a:r>
          </a:p>
          <a:p>
            <a:r>
              <a:rPr lang="ru-RU" sz="2500" dirty="0" smtClean="0">
                <a:latin typeface="+mj-lt"/>
              </a:rPr>
              <a:t>В течение многих лет Ботвинник руководил юношеской школой и много сделал в области создания программ для шахматных компьютеров. </a:t>
            </a:r>
            <a:endParaRPr lang="ru-RU" sz="2500" dirty="0">
              <a:latin typeface="+mj-lt"/>
            </a:endParaRPr>
          </a:p>
        </p:txBody>
      </p:sp>
      <p:pic>
        <p:nvPicPr>
          <p:cNvPr id="7170" name="Picture 2" descr="Image result for михаил ботвин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271" y="548680"/>
            <a:ext cx="3742862" cy="4585006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714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3240360"/>
          </a:xfrm>
        </p:spPr>
        <p:txBody>
          <a:bodyPr>
            <a:normAutofit/>
          </a:bodyPr>
          <a:lstStyle/>
          <a:p>
            <a:r>
              <a:rPr lang="ru-RU" sz="2500" dirty="0">
                <a:latin typeface="+mj-lt"/>
              </a:rPr>
              <a:t>Александр </a:t>
            </a:r>
            <a:r>
              <a:rPr lang="ru-RU" sz="2500" dirty="0" smtClean="0">
                <a:latin typeface="+mj-lt"/>
              </a:rPr>
              <a:t>Алехин — выдающийся </a:t>
            </a:r>
            <a:r>
              <a:rPr lang="ru-RU" sz="2500" dirty="0">
                <a:latin typeface="+mj-lt"/>
              </a:rPr>
              <a:t>российский и французский шахматист, первый победитель первенства РСФСР, IV чемпион мира, широко известный атакующим и глубоким комбинационным стилем игры. Был непревзойденным мастером игры </a:t>
            </a:r>
            <a:r>
              <a:rPr lang="ru-RU" sz="2500" dirty="0" smtClean="0">
                <a:latin typeface="+mj-lt"/>
              </a:rPr>
              <a:t>вслепую</a:t>
            </a:r>
            <a:r>
              <a:rPr lang="ru-RU" sz="2500" dirty="0">
                <a:latin typeface="+mj-lt"/>
              </a:rPr>
              <a:t>.</a:t>
            </a:r>
          </a:p>
        </p:txBody>
      </p:sp>
      <p:pic>
        <p:nvPicPr>
          <p:cNvPr id="11266" name="Picture 2" descr="Александр Алехин - 4-й чемпион мира по шахмата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898016"/>
            <a:ext cx="3689251" cy="363998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057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Сыграй по-чемпионски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92"/>
          </a:xfrm>
        </p:spPr>
        <p:txBody>
          <a:bodyPr/>
          <a:lstStyle/>
          <a:p>
            <a:r>
              <a:rPr lang="ru-RU" dirty="0" smtClean="0">
                <a:latin typeface="+mj-lt"/>
              </a:rPr>
              <a:t>Алехин – </a:t>
            </a:r>
            <a:r>
              <a:rPr lang="ru-RU" dirty="0" err="1" smtClean="0">
                <a:latin typeface="+mj-lt"/>
              </a:rPr>
              <a:t>Луговской</a:t>
            </a:r>
            <a:r>
              <a:rPr lang="ru-RU" dirty="0" smtClean="0">
                <a:latin typeface="+mj-lt"/>
              </a:rPr>
              <a:t>, 1931 г.</a:t>
            </a:r>
            <a:endParaRPr lang="ru-RU" dirty="0">
              <a:latin typeface="+mj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95228"/>
            <a:ext cx="3657228" cy="4522987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770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600"/>
          </a:xfrm>
        </p:spPr>
        <p:txBody>
          <a:bodyPr/>
          <a:lstStyle/>
          <a:p>
            <a:r>
              <a:rPr lang="ru-RU" dirty="0" smtClean="0">
                <a:latin typeface="+mj-lt"/>
              </a:rPr>
              <a:t>Алехин – </a:t>
            </a:r>
            <a:r>
              <a:rPr lang="ru-RU" dirty="0" err="1" smtClean="0">
                <a:latin typeface="+mj-lt"/>
              </a:rPr>
              <a:t>Фримен</a:t>
            </a:r>
            <a:r>
              <a:rPr lang="ru-RU" dirty="0" smtClean="0">
                <a:latin typeface="+mj-lt"/>
              </a:rPr>
              <a:t>, 1924 г.</a:t>
            </a:r>
            <a:endParaRPr lang="ru-RU" dirty="0">
              <a:latin typeface="+mj-lt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3577382" cy="4585621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Сыграй по-чемпионски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61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+mj-lt"/>
              </a:rPr>
              <a:t>В 1966 году за звание чемпиона мира боролись два знаменитых российских гроссмейстера – Петросян и Спасский.</a:t>
            </a:r>
            <a:endParaRPr lang="ru-RU" sz="2500" dirty="0">
              <a:latin typeface="+mj-lt"/>
            </a:endParaRPr>
          </a:p>
        </p:txBody>
      </p:sp>
      <p:pic>
        <p:nvPicPr>
          <p:cNvPr id="12290" name="Picture 2" descr="Image result for Петросян и Спасск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69769"/>
            <a:ext cx="5626596" cy="385984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227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Петросян – Спасский, 1966 г.</a:t>
            </a:r>
            <a:endParaRPr lang="ru-RU" dirty="0">
              <a:latin typeface="+mj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76872"/>
            <a:ext cx="3574554" cy="430327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Сыграй по-чемпионски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506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/>
          </a:bodyPr>
          <a:lstStyle/>
          <a:p>
            <a:r>
              <a:rPr lang="ru-RU" sz="2500" dirty="0">
                <a:latin typeface="+mj-lt"/>
              </a:rPr>
              <a:t>Сергей Карякин – самый молодой гроссмейстер в мировой истории </a:t>
            </a:r>
            <a:r>
              <a:rPr lang="ru-RU" sz="2500" dirty="0" smtClean="0">
                <a:latin typeface="+mj-lt"/>
              </a:rPr>
              <a:t>шахмат, </a:t>
            </a:r>
            <a:r>
              <a:rPr lang="ru-RU" sz="2500" dirty="0">
                <a:latin typeface="+mj-lt"/>
              </a:rPr>
              <a:t>чье имя внесено в Книгу рекордов Гиннеса. Является заслуженным мастером спорта Украины и России, чемпионом мира, олимпийским чемпионом и победителем кубка мира по шахматному спорту 2015 года.</a:t>
            </a:r>
            <a:r>
              <a:rPr lang="ru-RU" sz="2500" dirty="0">
                <a:latin typeface="+mj-lt"/>
              </a:rPr>
              <a:t/>
            </a:r>
            <a:br>
              <a:rPr lang="ru-RU" sz="2500" dirty="0">
                <a:latin typeface="+mj-lt"/>
              </a:rPr>
            </a:br>
            <a:endParaRPr lang="ru-RU" sz="2500" dirty="0">
              <a:latin typeface="+mj-lt"/>
            </a:endParaRPr>
          </a:p>
        </p:txBody>
      </p:sp>
      <p:pic>
        <p:nvPicPr>
          <p:cNvPr id="13314" name="Picture 2" descr="Image result for карякин шахма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96952"/>
            <a:ext cx="5256582" cy="3504388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7459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624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+mj-lt"/>
              </a:rPr>
              <a:t>Веселая шахматная игра для юных российских шахматистов!</a:t>
            </a:r>
            <a:br>
              <a:rPr lang="ru-RU" sz="2500" dirty="0" smtClean="0">
                <a:latin typeface="+mj-lt"/>
              </a:rPr>
            </a:br>
            <a:r>
              <a:rPr lang="ru-RU" sz="2500" dirty="0" smtClean="0">
                <a:latin typeface="+mj-lt"/>
              </a:rPr>
              <a:t>Нужно поставить на шахматную доску 8 ферзей, которые не нападают друг на друга.</a:t>
            </a:r>
            <a:endParaRPr lang="ru-RU" sz="2500" dirty="0">
              <a:latin typeface="+mj-lt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41708"/>
            <a:ext cx="3259764" cy="3781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Внимание!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79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3024336"/>
          </a:xfrm>
        </p:spPr>
        <p:txBody>
          <a:bodyPr>
            <a:normAutofit/>
          </a:bodyPr>
          <a:lstStyle/>
          <a:p>
            <a:r>
              <a:rPr lang="ru-RU" sz="2500" dirty="0">
                <a:latin typeface="+mj-lt"/>
              </a:rPr>
              <a:t>Шахматы возникли еще в древности в Индии. Существует большое количество легенд об их </a:t>
            </a:r>
            <a:r>
              <a:rPr lang="ru-RU" sz="2500" dirty="0" smtClean="0">
                <a:latin typeface="+mj-lt"/>
              </a:rPr>
              <a:t>появлении.</a:t>
            </a:r>
          </a:p>
          <a:p>
            <a:r>
              <a:rPr lang="ru-RU" sz="2500" dirty="0">
                <a:latin typeface="+mj-lt"/>
              </a:rPr>
              <a:t>Древнейшая форма шахмат — военная игра </a:t>
            </a:r>
            <a:r>
              <a:rPr lang="ru-RU" sz="2500" dirty="0" smtClean="0">
                <a:latin typeface="+mj-lt"/>
              </a:rPr>
              <a:t>чатуранга. </a:t>
            </a:r>
            <a:r>
              <a:rPr lang="ru-RU" sz="2500" dirty="0">
                <a:latin typeface="+mj-lt"/>
              </a:rPr>
              <a:t>В Индии чатурангой назывался вид войска, включавший боевые </a:t>
            </a:r>
            <a:r>
              <a:rPr lang="ru-RU" sz="2500" dirty="0" smtClean="0">
                <a:latin typeface="+mj-lt"/>
              </a:rPr>
              <a:t>колесницы – </a:t>
            </a:r>
            <a:r>
              <a:rPr lang="ru-RU" sz="2500" dirty="0">
                <a:latin typeface="+mj-lt"/>
              </a:rPr>
              <a:t>ладьи, </a:t>
            </a:r>
            <a:r>
              <a:rPr lang="ru-RU" sz="2500" dirty="0" smtClean="0">
                <a:latin typeface="+mj-lt"/>
              </a:rPr>
              <a:t>слонов, конницу и </a:t>
            </a:r>
            <a:r>
              <a:rPr lang="ru-RU" sz="2500" dirty="0">
                <a:latin typeface="+mj-lt"/>
              </a:rPr>
              <a:t>пеших </a:t>
            </a:r>
            <a:r>
              <a:rPr lang="ru-RU" sz="2500" dirty="0" smtClean="0">
                <a:latin typeface="+mj-lt"/>
              </a:rPr>
              <a:t>воинов.</a:t>
            </a:r>
            <a:r>
              <a:rPr lang="ru-RU" sz="2500" dirty="0">
                <a:latin typeface="+mj-lt"/>
              </a:rPr>
              <a:t> </a:t>
            </a:r>
            <a:endParaRPr lang="ru-RU" sz="2500" dirty="0">
              <a:latin typeface="+mj-lt"/>
            </a:endParaRPr>
          </a:p>
        </p:txBody>
      </p:sp>
      <p:pic>
        <p:nvPicPr>
          <p:cNvPr id="2050" name="Picture 2" descr="Image result for чатуранга иг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45024"/>
            <a:ext cx="4914900" cy="279082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293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048672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+mj-lt"/>
              </a:rPr>
              <a:t>В нашу страну шахматы попали прямо с Востока. Долго-долго путешествовали шахматы в Россию. К нам им пришлось плыть через моря и океаны на кораблях-ладьях. </a:t>
            </a:r>
          </a:p>
          <a:p>
            <a:r>
              <a:rPr lang="ru-RU" sz="2500" dirty="0" smtClean="0">
                <a:latin typeface="+mj-lt"/>
              </a:rPr>
              <a:t>Какая фигура названа в честь этого путешествия?</a:t>
            </a:r>
          </a:p>
          <a:p>
            <a:pPr marL="137160" indent="0">
              <a:buNone/>
            </a:pPr>
            <a:endParaRPr lang="ru-RU" sz="2500" dirty="0">
              <a:latin typeface="+mj-lt"/>
            </a:endParaRPr>
          </a:p>
        </p:txBody>
      </p:sp>
      <p:pic>
        <p:nvPicPr>
          <p:cNvPr id="3074" name="Picture 2" descr="Шахматная ладья - кораб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016" y="2708920"/>
            <a:ext cx="3656484" cy="3731106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304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endParaRPr lang="ru-RU" sz="2500" b="1" dirty="0">
              <a:latin typeface="+mj-lt"/>
            </a:endParaRPr>
          </a:p>
          <a:p>
            <a:pPr marL="137160" indent="0" algn="ctr">
              <a:buNone/>
            </a:pPr>
            <a:endParaRPr lang="ru-RU" sz="2500" b="1" dirty="0" smtClean="0">
              <a:latin typeface="+mj-lt"/>
            </a:endParaRPr>
          </a:p>
          <a:p>
            <a:pPr marL="137160" indent="0">
              <a:buNone/>
            </a:pPr>
            <a:r>
              <a:rPr lang="ru-RU" sz="2500" dirty="0" smtClean="0">
                <a:latin typeface="+mj-lt"/>
              </a:rPr>
              <a:t>Мы </a:t>
            </a:r>
            <a:r>
              <a:rPr lang="ru-RU" sz="2500" dirty="0">
                <a:latin typeface="+mj-lt"/>
              </a:rPr>
              <a:t>могли на ней бы плыть</a:t>
            </a:r>
          </a:p>
          <a:p>
            <a:pPr marL="137160" indent="0">
              <a:buNone/>
            </a:pPr>
            <a:r>
              <a:rPr lang="ru-RU" sz="2500" dirty="0" smtClean="0">
                <a:latin typeface="+mj-lt"/>
              </a:rPr>
              <a:t>С </a:t>
            </a:r>
            <a:r>
              <a:rPr lang="ru-RU" sz="2500" dirty="0">
                <a:latin typeface="+mj-lt"/>
              </a:rPr>
              <a:t>русским князем по воде,</a:t>
            </a:r>
          </a:p>
          <a:p>
            <a:pPr marL="137160" indent="0">
              <a:buNone/>
            </a:pPr>
            <a:r>
              <a:rPr lang="ru-RU" sz="2500" dirty="0">
                <a:latin typeface="+mj-lt"/>
              </a:rPr>
              <a:t>Но позволено ходить</a:t>
            </a:r>
          </a:p>
          <a:p>
            <a:pPr marL="137160" indent="0">
              <a:buNone/>
            </a:pPr>
            <a:r>
              <a:rPr lang="ru-RU" sz="2500" dirty="0">
                <a:latin typeface="+mj-lt"/>
              </a:rPr>
              <a:t>И по клеточкам… </a:t>
            </a:r>
            <a:endParaRPr lang="ru-RU" sz="2500" dirty="0" smtClean="0">
              <a:latin typeface="+mj-lt"/>
            </a:endParaRPr>
          </a:p>
          <a:p>
            <a:pPr marL="137160" indent="0" algn="r">
              <a:buNone/>
            </a:pPr>
            <a:endParaRPr lang="ru-RU" sz="2500" dirty="0" smtClean="0">
              <a:latin typeface="+mj-lt"/>
            </a:endParaRPr>
          </a:p>
          <a:p>
            <a:pPr marL="137160" indent="0" algn="r">
              <a:buNone/>
            </a:pPr>
            <a:endParaRPr lang="ru-RU" sz="2500" dirty="0" smtClean="0">
              <a:latin typeface="+mj-lt"/>
            </a:endParaRPr>
          </a:p>
          <a:p>
            <a:pPr marL="137160" indent="0" algn="r">
              <a:buNone/>
            </a:pPr>
            <a:endParaRPr lang="ru-RU" sz="2500" dirty="0" smtClean="0">
              <a:latin typeface="+mj-lt"/>
            </a:endParaRPr>
          </a:p>
          <a:p>
            <a:pPr marL="137160" indent="0" algn="r">
              <a:buNone/>
            </a:pPr>
            <a:r>
              <a:rPr lang="ru-RU" sz="2500" dirty="0" smtClean="0">
                <a:latin typeface="+mj-lt"/>
              </a:rPr>
              <a:t>Я</a:t>
            </a:r>
            <a:r>
              <a:rPr lang="ru-RU" sz="2500" dirty="0">
                <a:latin typeface="+mj-lt"/>
              </a:rPr>
              <a:t>, как  башня, велика…</a:t>
            </a:r>
          </a:p>
          <a:p>
            <a:pPr marL="137160" indent="0" algn="r">
              <a:buNone/>
            </a:pPr>
            <a:r>
              <a:rPr lang="ru-RU" sz="2500" dirty="0">
                <a:latin typeface="+mj-lt"/>
              </a:rPr>
              <a:t>Но я – не башня:</a:t>
            </a:r>
          </a:p>
          <a:p>
            <a:pPr marL="137160" indent="0" algn="r">
              <a:buNone/>
            </a:pPr>
            <a:r>
              <a:rPr lang="ru-RU" sz="2500" dirty="0">
                <a:latin typeface="+mj-lt"/>
              </a:rPr>
              <a:t>я – … </a:t>
            </a:r>
            <a:endParaRPr lang="ru-RU" sz="2500" dirty="0" smtClean="0">
              <a:latin typeface="+mj-lt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317048"/>
            <a:ext cx="903097" cy="1317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894646"/>
            <a:ext cx="1276350" cy="1733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50485"/>
            <a:ext cx="1381125" cy="2105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83154"/>
            <a:ext cx="1178818" cy="17529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634063"/>
            <a:ext cx="1457325" cy="2733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45024"/>
            <a:ext cx="1390650" cy="2533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chemeClr val="accent4">
                    <a:lumMod val="50000"/>
                  </a:schemeClr>
                </a:solidFill>
              </a:rPr>
              <a:t>Отгадай фигуру</a:t>
            </a:r>
            <a:endParaRPr lang="ru-RU" sz="3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472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След какой фигуры изображен?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9" descr="ладья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556792"/>
            <a:ext cx="4694391" cy="46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3711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+mj-lt"/>
              </a:rPr>
              <a:t>Любил играть в шахматы и русский царь Иван Грозный. При царском дворе была должность у человека, в обязанности которого входило «старые шахматные фигуры чинить и изготовлять новые».</a:t>
            </a:r>
            <a:endParaRPr lang="ru-RU" sz="2500" dirty="0">
              <a:latin typeface="+mj-lt"/>
            </a:endParaRPr>
          </a:p>
        </p:txBody>
      </p:sp>
      <p:pic>
        <p:nvPicPr>
          <p:cNvPr id="6146" name="Picture 2" descr="https://www.stihi.ru/pics/2013/08/14/2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64904"/>
            <a:ext cx="5426968" cy="3844102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70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Как называлась должность у человека при дворе?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500" dirty="0" smtClean="0">
                <a:latin typeface="+mj-lt"/>
              </a:rPr>
              <a:t>Отгадай ребус:</a:t>
            </a:r>
            <a:endParaRPr lang="ru-RU" sz="2500" dirty="0">
              <a:latin typeface="+mj-lt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92896"/>
            <a:ext cx="7639397" cy="3450772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617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2016224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+mj-lt"/>
              </a:rPr>
              <a:t>Хорошо жилось шахматам на русской земле. Великий Император Петр Первый сильно полюбил эту игру. Любимыми партнерами Петра Первого были придворный священник и слуга Степан.</a:t>
            </a:r>
            <a:endParaRPr lang="ru-RU" sz="2500" dirty="0">
              <a:latin typeface="+mj-lt"/>
            </a:endParaRPr>
          </a:p>
        </p:txBody>
      </p:sp>
      <p:pic>
        <p:nvPicPr>
          <p:cNvPr id="5122" name="Picture 2" descr="Image result for петр 1 шахма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6486481" cy="4032448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922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r>
              <a:rPr lang="ru-RU" sz="2500" dirty="0" smtClean="0">
                <a:latin typeface="+mj-lt"/>
              </a:rPr>
              <a:t>Великий Новгород был столицей древнерусских шахмат. Новгородцы придумали свою игру – </a:t>
            </a:r>
            <a:br>
              <a:rPr lang="ru-RU" sz="2500" dirty="0" smtClean="0">
                <a:latin typeface="+mj-lt"/>
              </a:rPr>
            </a:br>
            <a:r>
              <a:rPr lang="ru-RU" sz="2500" dirty="0" smtClean="0">
                <a:latin typeface="+mj-lt"/>
              </a:rPr>
              <a:t>«с ферзей всяческой»: когда ферзь может ходить еще и как конь.</a:t>
            </a:r>
          </a:p>
          <a:p>
            <a:r>
              <a:rPr lang="ru-RU" sz="2500" dirty="0" smtClean="0">
                <a:latin typeface="+mj-lt"/>
              </a:rPr>
              <a:t>След какой фигуры изображен?</a:t>
            </a:r>
            <a:endParaRPr lang="ru-RU" sz="2500" dirty="0">
              <a:latin typeface="+mj-lt"/>
            </a:endParaRPr>
          </a:p>
        </p:txBody>
      </p:sp>
      <p:pic>
        <p:nvPicPr>
          <p:cNvPr id="4" name="Picture 7" descr="ферз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780928"/>
            <a:ext cx="3816424" cy="381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795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</TotalTime>
  <Words>407</Words>
  <Application>Microsoft Office PowerPoint</Application>
  <PresentationFormat>Экран (4:3)</PresentationFormat>
  <Paragraphs>42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Как на Руси  в шахматы играли и играют</vt:lpstr>
      <vt:lpstr>Презентация PowerPoint</vt:lpstr>
      <vt:lpstr>Презентация PowerPoint</vt:lpstr>
      <vt:lpstr>Отгадай фигуру</vt:lpstr>
      <vt:lpstr>След какой фигуры изображен?</vt:lpstr>
      <vt:lpstr>Презентация PowerPoint</vt:lpstr>
      <vt:lpstr>Как называлась должность у человека при дворе?</vt:lpstr>
      <vt:lpstr>Презентация PowerPoint</vt:lpstr>
      <vt:lpstr>Презентация PowerPoint</vt:lpstr>
      <vt:lpstr>Сыграй этим «ферзем» как новгородец:</vt:lpstr>
      <vt:lpstr>Презентация PowerPoint</vt:lpstr>
      <vt:lpstr>Презентация PowerPoint</vt:lpstr>
      <vt:lpstr>Презентация PowerPoint</vt:lpstr>
      <vt:lpstr>Сыграй по-чемпионски</vt:lpstr>
      <vt:lpstr>Сыграй по-чемпионски</vt:lpstr>
      <vt:lpstr>Презентация PowerPoint</vt:lpstr>
      <vt:lpstr>Сыграй по-чемпионски</vt:lpstr>
      <vt:lpstr>Презентация PowerPoint</vt:lpstr>
      <vt:lpstr>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 Руси  в шахматы играли и играют</dc:title>
  <dc:creator>M3</dc:creator>
  <cp:lastModifiedBy>M3</cp:lastModifiedBy>
  <cp:revision>12</cp:revision>
  <dcterms:created xsi:type="dcterms:W3CDTF">2018-03-12T20:09:06Z</dcterms:created>
  <dcterms:modified xsi:type="dcterms:W3CDTF">2018-03-12T22:30:48Z</dcterms:modified>
</cp:coreProperties>
</file>