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87" autoAdjust="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22322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24 ноября 2022года в нашей группе проходил мастер-класс по изготовлению и украшению «пряников для мамы», посвящённый дню матери. Его проводила кондитер- Оксана Владимировна, мама Максима </a:t>
            </a:r>
            <a:r>
              <a:rPr lang="ru-RU" sz="1400" dirty="0" err="1" smtClean="0"/>
              <a:t>Крайнова</a:t>
            </a:r>
            <a:r>
              <a:rPr lang="ru-RU" sz="1400" dirty="0" smtClean="0"/>
              <a:t>.</a:t>
            </a:r>
          </a:p>
          <a:p>
            <a:pPr>
              <a:buNone/>
            </a:pPr>
            <a:r>
              <a:rPr lang="ru-RU" sz="1400" dirty="0" smtClean="0"/>
              <a:t>Цель: показать красоту, художественную ценность пряника, как одного из значительных выдающихся проявлений народного творчества; сохранить традиции изготовления пряников у себя дома.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Задачи: развитие начальных кулинарных навыков; навыков творческой работы детей при оформлении кондитерского изделия; познакомить с возможностями использования пряничного теста при изготовлении кондитерских изделий; развитие эстетического восприятия (украшение изделий) и художественного вкуса; воспитывать желание сделать приятное для мамы. </a:t>
            </a:r>
            <a:endParaRPr lang="ru-RU" sz="1400" dirty="0"/>
          </a:p>
        </p:txBody>
      </p:sp>
      <p:pic>
        <p:nvPicPr>
          <p:cNvPr id="4098" name="Picture 2" descr="C:\Users\Администратор\Desktop\пряники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5" y="2852936"/>
            <a:ext cx="4992555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яники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4128458" cy="3096344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esktop\пряники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573016"/>
            <a:ext cx="4248472" cy="2808312"/>
          </a:xfrm>
          <a:prstGeom prst="rect">
            <a:avLst/>
          </a:prstGeom>
          <a:noFill/>
        </p:spPr>
      </p:pic>
      <p:pic>
        <p:nvPicPr>
          <p:cNvPr id="1028" name="Picture 4" descr="C:\Users\Администратор\Desktop\пряники\3.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16632"/>
            <a:ext cx="4128457" cy="309634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0" y="3501008"/>
            <a:ext cx="41764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Оксана Владимировна познакомила детей с историей возникновения русского пряника; что выпекается из специального теста: сахар, мёд, яйца, мука, масло, специи, изюм, орехи, повидло. Каждый ребенок сам попробовал раскатать  тесто.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пряники\3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3744416" cy="2808312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Desktop\пряники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501008"/>
            <a:ext cx="3816424" cy="2952328"/>
          </a:xfrm>
          <a:prstGeom prst="rect">
            <a:avLst/>
          </a:prstGeom>
          <a:noFill/>
        </p:spPr>
      </p:pic>
      <p:pic>
        <p:nvPicPr>
          <p:cNvPr id="2052" name="Picture 4" descr="C:\Users\Администратор\Desktop\пряники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16632"/>
            <a:ext cx="4131664" cy="28083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139952" y="3284984"/>
            <a:ext cx="4536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Оксана Владимировна рассказала детям, что по способу приготовления пряники делятся на три вида: печатные, вырезные и лепные. Ребята самостоятельно вырезали из теста свой пряник с помощью металлической формы.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пряники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936437" cy="2952328"/>
          </a:xfrm>
          <a:prstGeom prst="rect">
            <a:avLst/>
          </a:prstGeom>
          <a:noFill/>
        </p:spPr>
      </p:pic>
      <p:pic>
        <p:nvPicPr>
          <p:cNvPr id="3075" name="Picture 3" descr="C:\Users\Администратор\Desktop\пряники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73016"/>
            <a:ext cx="3960440" cy="2832454"/>
          </a:xfrm>
          <a:prstGeom prst="rect">
            <a:avLst/>
          </a:prstGeom>
          <a:noFill/>
        </p:spPr>
      </p:pic>
      <p:pic>
        <p:nvPicPr>
          <p:cNvPr id="3076" name="Picture 4" descr="C:\Users\Администратор\Desktop\пряники\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88640"/>
            <a:ext cx="3348372" cy="36724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355976" y="4077072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Оксана Владимировна предложила украсить уже испечённые прянички по своему желанию сахарной рисовальной массой(айсинг) разного цвета. Вот какая красота у нас получилась! В конце мастер-класса детям были выданы нарядные пакеты, в которые каждый ребёнок смог положить свой имбирный пряник.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219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12</cp:revision>
  <dcterms:created xsi:type="dcterms:W3CDTF">2022-12-01T15:46:43Z</dcterms:created>
  <dcterms:modified xsi:type="dcterms:W3CDTF">2022-12-04T16:07:56Z</dcterms:modified>
</cp:coreProperties>
</file>