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78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7990-7F72-4BD3-96DC-AC2B420AF46F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7FD8-DE37-42B3-92C5-BBB868634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934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7990-7F72-4BD3-96DC-AC2B420AF46F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7FD8-DE37-42B3-92C5-BBB868634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440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7990-7F72-4BD3-96DC-AC2B420AF46F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7FD8-DE37-42B3-92C5-BBB868634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690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7990-7F72-4BD3-96DC-AC2B420AF46F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7FD8-DE37-42B3-92C5-BBB868634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423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7990-7F72-4BD3-96DC-AC2B420AF46F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7FD8-DE37-42B3-92C5-BBB868634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419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7990-7F72-4BD3-96DC-AC2B420AF46F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7FD8-DE37-42B3-92C5-BBB868634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062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7990-7F72-4BD3-96DC-AC2B420AF46F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7FD8-DE37-42B3-92C5-BBB868634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160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7990-7F72-4BD3-96DC-AC2B420AF46F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7FD8-DE37-42B3-92C5-BBB868634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103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7990-7F72-4BD3-96DC-AC2B420AF46F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7FD8-DE37-42B3-92C5-BBB868634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062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7990-7F72-4BD3-96DC-AC2B420AF46F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7FD8-DE37-42B3-92C5-BBB868634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393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7990-7F72-4BD3-96DC-AC2B420AF46F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7FD8-DE37-42B3-92C5-BBB868634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317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D7990-7F72-4BD3-96DC-AC2B420AF46F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A7FD8-DE37-42B3-92C5-BBB868634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492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catherineasquithgallery.com/uploads/posts/2021-02/thumbs/1613657669_17-p-fon-dlya-prezentatsii-po-matematike-dlya-d-1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89045"/>
            <a:ext cx="12192000" cy="784704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23935"/>
            <a:ext cx="9144000" cy="138093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978090"/>
            <a:ext cx="9144000" cy="231399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5306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catherineasquithgallery.com/uploads/posts/2021-02/thumbs/1613657627_25-p-fon-dlya-prezentatsii-po-matematike-dlya-d-2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7070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450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catherineasquithgallery.com/uploads/posts/2021-02/thumbs/1613657627_25-p-fon-dlya-prezentatsii-po-matematike-dlya-d-2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78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0453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86611"/>
            <a:ext cx="10515600" cy="18773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 descr="https://catherineasquithgallery.com/uploads/posts/2021-02/thumbs/1613657627_25-p-fon-dlya-prezentatsii-po-matematike-dlya-d-2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86611"/>
            <a:ext cx="12191999" cy="72872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8235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2</cp:revision>
  <dcterms:created xsi:type="dcterms:W3CDTF">2022-02-27T18:46:22Z</dcterms:created>
  <dcterms:modified xsi:type="dcterms:W3CDTF">2022-02-27T18:54:07Z</dcterms:modified>
</cp:coreProperties>
</file>