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7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71" autoAdjust="0"/>
    <p:restoredTop sz="86377" autoAdjust="0"/>
  </p:normalViewPr>
  <p:slideViewPr>
    <p:cSldViewPr>
      <p:cViewPr varScale="1">
        <p:scale>
          <a:sx n="73" d="100"/>
          <a:sy n="73" d="100"/>
        </p:scale>
        <p:origin x="63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 advTm="3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../media/media1.WAV"/><Relationship Id="rId7" Type="http://schemas.openxmlformats.org/officeDocument/2006/relationships/image" Target="../media/image3.jpeg"/><Relationship Id="rId2" Type="http://schemas.microsoft.com/office/2007/relationships/media" Target="../media/media1.WAV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media10.WAV"/><Relationship Id="rId7" Type="http://schemas.openxmlformats.org/officeDocument/2006/relationships/image" Target="../media/image12.png"/><Relationship Id="rId2" Type="http://schemas.microsoft.com/office/2007/relationships/media" Target="../media/media10.WAV"/><Relationship Id="rId1" Type="http://schemas.openxmlformats.org/officeDocument/2006/relationships/tags" Target="../tags/tag10.xml"/><Relationship Id="rId6" Type="http://schemas.openxmlformats.org/officeDocument/2006/relationships/image" Target="../media/image9.jpeg"/><Relationship Id="rId5" Type="http://schemas.openxmlformats.org/officeDocument/2006/relationships/image" Target="../media/image10.jpeg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1.WAV"/><Relationship Id="rId2" Type="http://schemas.microsoft.com/office/2007/relationships/media" Target="../media/media11.WAV"/><Relationship Id="rId1" Type="http://schemas.openxmlformats.org/officeDocument/2006/relationships/tags" Target="../tags/tag11.xml"/><Relationship Id="rId6" Type="http://schemas.openxmlformats.org/officeDocument/2006/relationships/image" Target="../media/image12.png"/><Relationship Id="rId5" Type="http://schemas.openxmlformats.org/officeDocument/2006/relationships/image" Target="../media/image13.jpeg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media12.WAV"/><Relationship Id="rId7" Type="http://schemas.openxmlformats.org/officeDocument/2006/relationships/image" Target="../media/image11.jpeg"/><Relationship Id="rId2" Type="http://schemas.microsoft.com/office/2007/relationships/media" Target="../media/media12.WAV"/><Relationship Id="rId1" Type="http://schemas.openxmlformats.org/officeDocument/2006/relationships/tags" Target="../tags/tag12.xml"/><Relationship Id="rId6" Type="http://schemas.openxmlformats.org/officeDocument/2006/relationships/image" Target="../media/image5.jpeg"/><Relationship Id="rId5" Type="http://schemas.openxmlformats.org/officeDocument/2006/relationships/image" Target="../media/image13.jpeg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media13.WAV"/><Relationship Id="rId7" Type="http://schemas.openxmlformats.org/officeDocument/2006/relationships/image" Target="../media/image12.png"/><Relationship Id="rId2" Type="http://schemas.microsoft.com/office/2007/relationships/media" Target="../media/media13.WAV"/><Relationship Id="rId1" Type="http://schemas.openxmlformats.org/officeDocument/2006/relationships/tags" Target="../tags/tag13.xml"/><Relationship Id="rId6" Type="http://schemas.openxmlformats.org/officeDocument/2006/relationships/image" Target="../media/image11.jpeg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media14.WAV"/><Relationship Id="rId7" Type="http://schemas.openxmlformats.org/officeDocument/2006/relationships/image" Target="../media/image14.png"/><Relationship Id="rId2" Type="http://schemas.microsoft.com/office/2007/relationships/media" Target="../media/media14.WAV"/><Relationship Id="rId1" Type="http://schemas.openxmlformats.org/officeDocument/2006/relationships/tags" Target="../tags/tag14.xml"/><Relationship Id="rId6" Type="http://schemas.openxmlformats.org/officeDocument/2006/relationships/image" Target="../media/image11.jpeg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media15.WAV"/><Relationship Id="rId7" Type="http://schemas.openxmlformats.org/officeDocument/2006/relationships/image" Target="../media/image12.png"/><Relationship Id="rId2" Type="http://schemas.microsoft.com/office/2007/relationships/media" Target="../media/media15.WAV"/><Relationship Id="rId1" Type="http://schemas.openxmlformats.org/officeDocument/2006/relationships/tags" Target="../tags/tag15.xml"/><Relationship Id="rId6" Type="http://schemas.openxmlformats.org/officeDocument/2006/relationships/image" Target="../media/image11.jpeg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media16.WAV"/><Relationship Id="rId7" Type="http://schemas.openxmlformats.org/officeDocument/2006/relationships/image" Target="../media/image8.jpeg"/><Relationship Id="rId2" Type="http://schemas.microsoft.com/office/2007/relationships/media" Target="../media/media16.WAV"/><Relationship Id="rId1" Type="http://schemas.openxmlformats.org/officeDocument/2006/relationships/tags" Target="../tags/tag16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audio" Target="../media/media17.WAV"/><Relationship Id="rId7" Type="http://schemas.openxmlformats.org/officeDocument/2006/relationships/image" Target="../media/image11.jpeg"/><Relationship Id="rId2" Type="http://schemas.microsoft.com/office/2007/relationships/media" Target="../media/media17.WAV"/><Relationship Id="rId1" Type="http://schemas.openxmlformats.org/officeDocument/2006/relationships/tags" Target="../tags/tag1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media18.WAV"/><Relationship Id="rId7" Type="http://schemas.openxmlformats.org/officeDocument/2006/relationships/image" Target="../media/image3.jpeg"/><Relationship Id="rId2" Type="http://schemas.microsoft.com/office/2007/relationships/media" Target="../media/media18.WAV"/><Relationship Id="rId1" Type="http://schemas.openxmlformats.org/officeDocument/2006/relationships/tags" Target="../tags/tag18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../media/media2.WAV"/><Relationship Id="rId7" Type="http://schemas.openxmlformats.org/officeDocument/2006/relationships/image" Target="../media/image3.jpeg"/><Relationship Id="rId2" Type="http://schemas.microsoft.com/office/2007/relationships/media" Target="../media/media2.WAV"/><Relationship Id="rId1" Type="http://schemas.openxmlformats.org/officeDocument/2006/relationships/tags" Target="../tags/tag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audio" Target="../media/media3.WAV"/><Relationship Id="rId7" Type="http://schemas.openxmlformats.org/officeDocument/2006/relationships/image" Target="../media/image9.jpeg"/><Relationship Id="rId2" Type="http://schemas.microsoft.com/office/2007/relationships/media" Target="../media/media3.WAV"/><Relationship Id="rId1" Type="http://schemas.openxmlformats.org/officeDocument/2006/relationships/tags" Target="../tags/tag3.xml"/><Relationship Id="rId6" Type="http://schemas.openxmlformats.org/officeDocument/2006/relationships/image" Target="../media/image8.jpeg"/><Relationship Id="rId11" Type="http://schemas.openxmlformats.org/officeDocument/2006/relationships/image" Target="../media/image12.png"/><Relationship Id="rId5" Type="http://schemas.openxmlformats.org/officeDocument/2006/relationships/image" Target="../media/image7.jpeg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4.WAV"/><Relationship Id="rId2" Type="http://schemas.microsoft.com/office/2007/relationships/media" Target="../media/media4.WAV"/><Relationship Id="rId1" Type="http://schemas.openxmlformats.org/officeDocument/2006/relationships/tags" Target="../tags/tag4.xml"/><Relationship Id="rId6" Type="http://schemas.openxmlformats.org/officeDocument/2006/relationships/image" Target="../media/image12.png"/><Relationship Id="rId5" Type="http://schemas.openxmlformats.org/officeDocument/2006/relationships/image" Target="../media/image10.jpeg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media5.WAV"/><Relationship Id="rId2" Type="http://schemas.microsoft.com/office/2007/relationships/media" Target="../media/media5.WAV"/><Relationship Id="rId1" Type="http://schemas.openxmlformats.org/officeDocument/2006/relationships/tags" Target="../tags/tag5.xml"/><Relationship Id="rId6" Type="http://schemas.openxmlformats.org/officeDocument/2006/relationships/image" Target="../media/image12.png"/><Relationship Id="rId5" Type="http://schemas.openxmlformats.org/officeDocument/2006/relationships/image" Target="../media/image9.jpeg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media6.WAV"/><Relationship Id="rId2" Type="http://schemas.microsoft.com/office/2007/relationships/media" Target="../media/media6.WAV"/><Relationship Id="rId1" Type="http://schemas.openxmlformats.org/officeDocument/2006/relationships/tags" Target="../tags/tag6.xml"/><Relationship Id="rId6" Type="http://schemas.openxmlformats.org/officeDocument/2006/relationships/image" Target="../media/image12.png"/><Relationship Id="rId5" Type="http://schemas.openxmlformats.org/officeDocument/2006/relationships/image" Target="../media/image8.jpeg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media7.WAV"/><Relationship Id="rId2" Type="http://schemas.microsoft.com/office/2007/relationships/media" Target="../media/media7.WAV"/><Relationship Id="rId1" Type="http://schemas.openxmlformats.org/officeDocument/2006/relationships/tags" Target="../tags/tag7.xml"/><Relationship Id="rId6" Type="http://schemas.openxmlformats.org/officeDocument/2006/relationships/image" Target="../media/image12.png"/><Relationship Id="rId5" Type="http://schemas.openxmlformats.org/officeDocument/2006/relationships/image" Target="../media/image7.jpeg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../media/media8.WAV"/><Relationship Id="rId7" Type="http://schemas.openxmlformats.org/officeDocument/2006/relationships/image" Target="../media/image10.jpeg"/><Relationship Id="rId2" Type="http://schemas.microsoft.com/office/2007/relationships/media" Target="../media/media8.WAV"/><Relationship Id="rId1" Type="http://schemas.openxmlformats.org/officeDocument/2006/relationships/tags" Target="../tags/tag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media9.WAV"/><Relationship Id="rId7" Type="http://schemas.openxmlformats.org/officeDocument/2006/relationships/image" Target="../media/image12.png"/><Relationship Id="rId2" Type="http://schemas.microsoft.com/office/2007/relationships/media" Target="../media/media9.WAV"/><Relationship Id="rId1" Type="http://schemas.openxmlformats.org/officeDocument/2006/relationships/tags" Target="../tags/tag9.xml"/><Relationship Id="rId6" Type="http://schemas.openxmlformats.org/officeDocument/2006/relationships/image" Target="../media/image9.jpeg"/><Relationship Id="rId5" Type="http://schemas.openxmlformats.org/officeDocument/2006/relationships/image" Target="../media/image10.jpeg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21113_162433.jpg"/>
          <p:cNvPicPr>
            <a:picLocks noChangeAspect="1"/>
          </p:cNvPicPr>
          <p:nvPr/>
        </p:nvPicPr>
        <p:blipFill>
          <a:blip r:embed="rId6" cstate="print"/>
          <a:srcRect l="8491" t="4667" r="2830" b="16667"/>
          <a:stretch>
            <a:fillRect/>
          </a:stretch>
        </p:blipFill>
        <p:spPr>
          <a:xfrm>
            <a:off x="7772400" y="2133600"/>
            <a:ext cx="838200" cy="1052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 descr="IMG_20221113_162433.jpg"/>
          <p:cNvPicPr>
            <a:picLocks noChangeAspect="1"/>
          </p:cNvPicPr>
          <p:nvPr/>
        </p:nvPicPr>
        <p:blipFill>
          <a:blip r:embed="rId6" cstate="print"/>
          <a:srcRect l="8491" t="4667" r="2830" b="16667"/>
          <a:stretch>
            <a:fillRect/>
          </a:stretch>
        </p:blipFill>
        <p:spPr>
          <a:xfrm>
            <a:off x="7772400" y="2133600"/>
            <a:ext cx="838200" cy="1052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 descr="IMG_20221113_162433.jpg"/>
          <p:cNvPicPr>
            <a:picLocks noChangeAspect="1"/>
          </p:cNvPicPr>
          <p:nvPr/>
        </p:nvPicPr>
        <p:blipFill>
          <a:blip r:embed="rId7" cstate="print"/>
          <a:srcRect l="6667" t="6057" r="3809" b="18565"/>
          <a:stretch>
            <a:fillRect/>
          </a:stretch>
        </p:blipFill>
        <p:spPr>
          <a:xfrm>
            <a:off x="2819400" y="1295400"/>
            <a:ext cx="3581400" cy="4267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228600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</a:t>
            </a:r>
          </a:p>
        </p:txBody>
      </p:sp>
      <p:pic>
        <p:nvPicPr>
          <p:cNvPr id="10" name="~PP3171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 advClick="0" advTm="12000"/>
    </mc:Choice>
    <mc:Fallback xmlns="">
      <p:transition spd="slow" advClick="0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7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29200" y="54102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ЖЕНА</a:t>
            </a:r>
          </a:p>
        </p:txBody>
      </p:sp>
      <p:pic>
        <p:nvPicPr>
          <p:cNvPr id="6" name="Рисунок 5" descr="IMG_20221113_162409.jpg"/>
          <p:cNvPicPr>
            <a:picLocks noChangeAspect="1"/>
          </p:cNvPicPr>
          <p:nvPr/>
        </p:nvPicPr>
        <p:blipFill>
          <a:blip r:embed="rId5" cstate="print"/>
          <a:srcRect l="13249" t="3333" r="13494" b="18000"/>
          <a:stretch>
            <a:fillRect/>
          </a:stretch>
        </p:blipFill>
        <p:spPr>
          <a:xfrm>
            <a:off x="762000" y="661482"/>
            <a:ext cx="3581400" cy="5486400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3810000" y="2133600"/>
            <a:ext cx="2362200" cy="15240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 descr="IMG_20221113_162412.jpg"/>
          <p:cNvPicPr>
            <a:picLocks noChangeAspect="1"/>
          </p:cNvPicPr>
          <p:nvPr/>
        </p:nvPicPr>
        <p:blipFill>
          <a:blip r:embed="rId6" cstate="print"/>
          <a:srcRect l="6313" r="6339" b="16231"/>
          <a:stretch>
            <a:fillRect/>
          </a:stretch>
        </p:blipFill>
        <p:spPr>
          <a:xfrm>
            <a:off x="6324600" y="152400"/>
            <a:ext cx="2610853" cy="3543300"/>
          </a:xfrm>
          <a:prstGeom prst="rect">
            <a:avLst/>
          </a:prstGeom>
        </p:spPr>
      </p:pic>
      <p:pic>
        <p:nvPicPr>
          <p:cNvPr id="9" name="~PP1674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7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5000" y="5657671"/>
            <a:ext cx="548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РОДИТЕЛИ</a:t>
            </a:r>
          </a:p>
        </p:txBody>
      </p:sp>
      <p:pic>
        <p:nvPicPr>
          <p:cNvPr id="9" name="Рисунок 8" descr="IMG_20221113_162416.jpg"/>
          <p:cNvPicPr>
            <a:picLocks noChangeAspect="1"/>
          </p:cNvPicPr>
          <p:nvPr/>
        </p:nvPicPr>
        <p:blipFill>
          <a:blip r:embed="rId5" cstate="print"/>
          <a:srcRect r="-3774" b="13333"/>
          <a:stretch>
            <a:fillRect/>
          </a:stretch>
        </p:blipFill>
        <p:spPr>
          <a:xfrm>
            <a:off x="2362200" y="304800"/>
            <a:ext cx="4513385" cy="5334000"/>
          </a:xfrm>
          <a:prstGeom prst="rect">
            <a:avLst/>
          </a:prstGeom>
        </p:spPr>
      </p:pic>
      <p:pic>
        <p:nvPicPr>
          <p:cNvPr id="4" name="~PP3466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71800" y="54864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ДЕТИ</a:t>
            </a:r>
          </a:p>
        </p:txBody>
      </p:sp>
      <p:pic>
        <p:nvPicPr>
          <p:cNvPr id="9" name="Рисунок 8" descr="IMG_20221113_162416.jpg"/>
          <p:cNvPicPr>
            <a:picLocks noChangeAspect="1"/>
          </p:cNvPicPr>
          <p:nvPr/>
        </p:nvPicPr>
        <p:blipFill>
          <a:blip r:embed="rId5" cstate="print"/>
          <a:srcRect r="-3774" b="13333"/>
          <a:stretch>
            <a:fillRect/>
          </a:stretch>
        </p:blipFill>
        <p:spPr>
          <a:xfrm>
            <a:off x="228600" y="228600"/>
            <a:ext cx="4384431" cy="5181600"/>
          </a:xfrm>
          <a:prstGeom prst="rect">
            <a:avLst/>
          </a:prstGeom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3581400" y="2514600"/>
            <a:ext cx="2438400" cy="6858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 descr="IMG_20221113_162430.jpg"/>
          <p:cNvPicPr>
            <a:picLocks noChangeAspect="1"/>
          </p:cNvPicPr>
          <p:nvPr/>
        </p:nvPicPr>
        <p:blipFill>
          <a:blip r:embed="rId6" cstate="print"/>
          <a:srcRect l="9754" t="13785" r="10265" b="18667"/>
          <a:stretch>
            <a:fillRect/>
          </a:stretch>
        </p:blipFill>
        <p:spPr>
          <a:xfrm>
            <a:off x="6324600" y="3581400"/>
            <a:ext cx="2295331" cy="2743200"/>
          </a:xfrm>
          <a:prstGeom prst="rect">
            <a:avLst/>
          </a:prstGeom>
        </p:spPr>
      </p:pic>
      <p:pic>
        <p:nvPicPr>
          <p:cNvPr id="7" name="Рисунок 6" descr="IMG_20221113_162426.jpg"/>
          <p:cNvPicPr>
            <a:picLocks noChangeAspect="1"/>
          </p:cNvPicPr>
          <p:nvPr/>
        </p:nvPicPr>
        <p:blipFill>
          <a:blip r:embed="rId7" cstate="print"/>
          <a:srcRect r="943" b="12667"/>
          <a:stretch>
            <a:fillRect/>
          </a:stretch>
        </p:blipFill>
        <p:spPr>
          <a:xfrm>
            <a:off x="6324600" y="228600"/>
            <a:ext cx="2459341" cy="3068320"/>
          </a:xfrm>
          <a:prstGeom prst="rect">
            <a:avLst/>
          </a:prstGeom>
        </p:spPr>
      </p:pic>
      <p:pic>
        <p:nvPicPr>
          <p:cNvPr id="10" name="~PP2076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  <p:cxnSp>
        <p:nvCxnSpPr>
          <p:cNvPr id="11" name="Прямая со стрелкой 10"/>
          <p:cNvCxnSpPr/>
          <p:nvPr/>
        </p:nvCxnSpPr>
        <p:spPr>
          <a:xfrm>
            <a:off x="3657600" y="3733800"/>
            <a:ext cx="2362200" cy="1219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advClick="0"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5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41020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ДОЧЬ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38800" y="548640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СЫН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1676400" y="4267200"/>
            <a:ext cx="381000" cy="1295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6629400" y="4495800"/>
            <a:ext cx="1066800" cy="9906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IMG_20221113_162430.jpg"/>
          <p:cNvPicPr>
            <a:picLocks noChangeAspect="1"/>
          </p:cNvPicPr>
          <p:nvPr/>
        </p:nvPicPr>
        <p:blipFill>
          <a:blip r:embed="rId5" cstate="print"/>
          <a:srcRect l="9754" t="13785" r="10265" b="18667"/>
          <a:stretch>
            <a:fillRect/>
          </a:stretch>
        </p:blipFill>
        <p:spPr>
          <a:xfrm>
            <a:off x="549105" y="685800"/>
            <a:ext cx="2805404" cy="3352800"/>
          </a:xfrm>
          <a:prstGeom prst="rect">
            <a:avLst/>
          </a:prstGeom>
        </p:spPr>
      </p:pic>
      <p:pic>
        <p:nvPicPr>
          <p:cNvPr id="10" name="Рисунок 9" descr="IMG_20221113_162426.jpg"/>
          <p:cNvPicPr>
            <a:picLocks noChangeAspect="1"/>
          </p:cNvPicPr>
          <p:nvPr/>
        </p:nvPicPr>
        <p:blipFill>
          <a:blip r:embed="rId6" cstate="print"/>
          <a:srcRect r="943" b="12667"/>
          <a:stretch>
            <a:fillRect/>
          </a:stretch>
        </p:blipFill>
        <p:spPr>
          <a:xfrm>
            <a:off x="5105400" y="609600"/>
            <a:ext cx="2992741" cy="3733800"/>
          </a:xfrm>
          <a:prstGeom prst="rect">
            <a:avLst/>
          </a:prstGeom>
        </p:spPr>
      </p:pic>
      <p:pic>
        <p:nvPicPr>
          <p:cNvPr id="16" name="~PP606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8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3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548640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БРАТ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4267200" y="2286000"/>
            <a:ext cx="1676400" cy="9906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IMG_20221113_162430.jpg"/>
          <p:cNvPicPr>
            <a:picLocks noChangeAspect="1"/>
          </p:cNvPicPr>
          <p:nvPr/>
        </p:nvPicPr>
        <p:blipFill>
          <a:blip r:embed="rId5" cstate="print"/>
          <a:srcRect l="9754" t="13785" r="10265" b="18667"/>
          <a:stretch>
            <a:fillRect/>
          </a:stretch>
        </p:blipFill>
        <p:spPr>
          <a:xfrm>
            <a:off x="6096000" y="381000"/>
            <a:ext cx="2805404" cy="3352800"/>
          </a:xfrm>
          <a:prstGeom prst="rect">
            <a:avLst/>
          </a:prstGeom>
        </p:spPr>
      </p:pic>
      <p:pic>
        <p:nvPicPr>
          <p:cNvPr id="13" name="Рисунок 12" descr="IMG_20221113_162426.jpg"/>
          <p:cNvPicPr>
            <a:picLocks noChangeAspect="1"/>
          </p:cNvPicPr>
          <p:nvPr/>
        </p:nvPicPr>
        <p:blipFill>
          <a:blip r:embed="rId6" cstate="print"/>
          <a:srcRect r="943" b="12667"/>
          <a:stretch>
            <a:fillRect/>
          </a:stretch>
        </p:blipFill>
        <p:spPr>
          <a:xfrm flipH="1">
            <a:off x="381000" y="533400"/>
            <a:ext cx="3786734" cy="4724400"/>
          </a:xfrm>
          <a:prstGeom prst="rect">
            <a:avLst/>
          </a:prstGeom>
        </p:spPr>
      </p:pic>
      <p:pic>
        <p:nvPicPr>
          <p:cNvPr id="15" name="~PP2299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2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0" y="4876800"/>
            <a:ext cx="434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СЕСТРА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4191000" y="1600200"/>
            <a:ext cx="1600200" cy="19050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IMG_20221113_162430.jpg"/>
          <p:cNvPicPr>
            <a:picLocks noChangeAspect="1"/>
          </p:cNvPicPr>
          <p:nvPr/>
        </p:nvPicPr>
        <p:blipFill>
          <a:blip r:embed="rId5" cstate="print"/>
          <a:srcRect l="9754" t="13785" r="10265" b="18667"/>
          <a:stretch>
            <a:fillRect/>
          </a:stretch>
        </p:blipFill>
        <p:spPr>
          <a:xfrm>
            <a:off x="457200" y="2133600"/>
            <a:ext cx="3505200" cy="4189142"/>
          </a:xfrm>
          <a:prstGeom prst="rect">
            <a:avLst/>
          </a:prstGeom>
        </p:spPr>
      </p:pic>
      <p:pic>
        <p:nvPicPr>
          <p:cNvPr id="13" name="Рисунок 12" descr="IMG_20221113_162426.jpg"/>
          <p:cNvPicPr>
            <a:picLocks noChangeAspect="1"/>
          </p:cNvPicPr>
          <p:nvPr/>
        </p:nvPicPr>
        <p:blipFill>
          <a:blip r:embed="rId6" cstate="print"/>
          <a:srcRect r="943" b="12667"/>
          <a:stretch>
            <a:fillRect/>
          </a:stretch>
        </p:blipFill>
        <p:spPr>
          <a:xfrm>
            <a:off x="5906954" y="228600"/>
            <a:ext cx="2992741" cy="3733800"/>
          </a:xfrm>
          <a:prstGeom prst="rect">
            <a:avLst/>
          </a:prstGeom>
        </p:spPr>
      </p:pic>
      <p:pic>
        <p:nvPicPr>
          <p:cNvPr id="12" name="~PP3659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7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5181600"/>
            <a:ext cx="434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ВНУЧКА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4495800" y="2286000"/>
            <a:ext cx="1447800" cy="2286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IMG_20221113_162430.jpg"/>
          <p:cNvPicPr>
            <a:picLocks noChangeAspect="1"/>
          </p:cNvPicPr>
          <p:nvPr/>
        </p:nvPicPr>
        <p:blipFill>
          <a:blip r:embed="rId5" cstate="print"/>
          <a:srcRect l="9754" t="13785" r="10265" b="18667"/>
          <a:stretch>
            <a:fillRect/>
          </a:stretch>
        </p:blipFill>
        <p:spPr>
          <a:xfrm>
            <a:off x="6096000" y="381000"/>
            <a:ext cx="2805404" cy="3352800"/>
          </a:xfrm>
          <a:prstGeom prst="rect">
            <a:avLst/>
          </a:prstGeom>
        </p:spPr>
      </p:pic>
      <p:pic>
        <p:nvPicPr>
          <p:cNvPr id="10" name="Рисунок 9" descr="IMG_20221113_162405.jpg"/>
          <p:cNvPicPr>
            <a:picLocks noChangeAspect="1"/>
          </p:cNvPicPr>
          <p:nvPr/>
        </p:nvPicPr>
        <p:blipFill>
          <a:blip r:embed="rId6" cstate="print"/>
          <a:srcRect l="11556" r="5712" b="14667"/>
          <a:stretch>
            <a:fillRect/>
          </a:stretch>
        </p:blipFill>
        <p:spPr>
          <a:xfrm>
            <a:off x="152400" y="533400"/>
            <a:ext cx="2868460" cy="4186767"/>
          </a:xfrm>
          <a:prstGeom prst="rect">
            <a:avLst/>
          </a:prstGeom>
        </p:spPr>
      </p:pic>
      <p:pic>
        <p:nvPicPr>
          <p:cNvPr id="11" name="Рисунок 10" descr="IMG_20221113_162401.jpg"/>
          <p:cNvPicPr>
            <a:picLocks noChangeAspect="1"/>
          </p:cNvPicPr>
          <p:nvPr/>
        </p:nvPicPr>
        <p:blipFill>
          <a:blip r:embed="rId7" cstate="print"/>
          <a:srcRect l="25472" r="15094" b="16000"/>
          <a:stretch>
            <a:fillRect/>
          </a:stretch>
        </p:blipFill>
        <p:spPr>
          <a:xfrm>
            <a:off x="2362200" y="533400"/>
            <a:ext cx="2057400" cy="4191000"/>
          </a:xfrm>
          <a:prstGeom prst="rect">
            <a:avLst/>
          </a:prstGeom>
        </p:spPr>
      </p:pic>
      <p:pic>
        <p:nvPicPr>
          <p:cNvPr id="13" name="~PP1693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4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5181600"/>
            <a:ext cx="434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ВНУК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4343400" y="1066800"/>
            <a:ext cx="1905000" cy="11430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IMG_20221113_162405.jpg"/>
          <p:cNvPicPr>
            <a:picLocks noChangeAspect="1"/>
          </p:cNvPicPr>
          <p:nvPr/>
        </p:nvPicPr>
        <p:blipFill>
          <a:blip r:embed="rId5" cstate="print"/>
          <a:srcRect l="11556" r="5712" b="14667"/>
          <a:stretch>
            <a:fillRect/>
          </a:stretch>
        </p:blipFill>
        <p:spPr>
          <a:xfrm>
            <a:off x="4495800" y="2438400"/>
            <a:ext cx="2868460" cy="4186767"/>
          </a:xfrm>
          <a:prstGeom prst="rect">
            <a:avLst/>
          </a:prstGeom>
        </p:spPr>
      </p:pic>
      <p:pic>
        <p:nvPicPr>
          <p:cNvPr id="11" name="Рисунок 10" descr="IMG_20221113_162401.jpg"/>
          <p:cNvPicPr>
            <a:picLocks noChangeAspect="1"/>
          </p:cNvPicPr>
          <p:nvPr/>
        </p:nvPicPr>
        <p:blipFill>
          <a:blip r:embed="rId6" cstate="print"/>
          <a:srcRect l="25472" r="15094" b="16000"/>
          <a:stretch>
            <a:fillRect/>
          </a:stretch>
        </p:blipFill>
        <p:spPr>
          <a:xfrm>
            <a:off x="6858000" y="2438400"/>
            <a:ext cx="2057400" cy="4191000"/>
          </a:xfrm>
          <a:prstGeom prst="rect">
            <a:avLst/>
          </a:prstGeom>
        </p:spPr>
      </p:pic>
      <p:pic>
        <p:nvPicPr>
          <p:cNvPr id="12" name="Рисунок 11" descr="IMG_20221113_162426.jpg"/>
          <p:cNvPicPr>
            <a:picLocks noChangeAspect="1"/>
          </p:cNvPicPr>
          <p:nvPr/>
        </p:nvPicPr>
        <p:blipFill>
          <a:blip r:embed="rId7" cstate="print"/>
          <a:srcRect r="943" b="12667"/>
          <a:stretch>
            <a:fillRect/>
          </a:stretch>
        </p:blipFill>
        <p:spPr>
          <a:xfrm flipH="1">
            <a:off x="304800" y="228600"/>
            <a:ext cx="3786734" cy="4724400"/>
          </a:xfrm>
          <a:prstGeom prst="rect">
            <a:avLst/>
          </a:prstGeom>
        </p:spPr>
      </p:pic>
      <p:pic>
        <p:nvPicPr>
          <p:cNvPr id="13" name="~PP376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4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21113_162433.jpg"/>
          <p:cNvPicPr>
            <a:picLocks noChangeAspect="1"/>
          </p:cNvPicPr>
          <p:nvPr/>
        </p:nvPicPr>
        <p:blipFill>
          <a:blip r:embed="rId6" cstate="print"/>
          <a:srcRect l="8491" t="4667" r="2830" b="16667"/>
          <a:stretch>
            <a:fillRect/>
          </a:stretch>
        </p:blipFill>
        <p:spPr>
          <a:xfrm>
            <a:off x="7772400" y="2133600"/>
            <a:ext cx="838200" cy="1052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 descr="IMG_20221113_162433.jpg"/>
          <p:cNvPicPr>
            <a:picLocks noChangeAspect="1"/>
          </p:cNvPicPr>
          <p:nvPr/>
        </p:nvPicPr>
        <p:blipFill>
          <a:blip r:embed="rId6" cstate="print"/>
          <a:srcRect l="8491" t="4667" r="2830" b="16667"/>
          <a:stretch>
            <a:fillRect/>
          </a:stretch>
        </p:blipFill>
        <p:spPr>
          <a:xfrm>
            <a:off x="7772400" y="2133600"/>
            <a:ext cx="838200" cy="1052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 descr="IMG_20221113_162433.jpg"/>
          <p:cNvPicPr>
            <a:picLocks noChangeAspect="1"/>
          </p:cNvPicPr>
          <p:nvPr/>
        </p:nvPicPr>
        <p:blipFill>
          <a:blip r:embed="rId7" cstate="print"/>
          <a:srcRect l="6667" t="6057" r="3809" b="18565"/>
          <a:stretch>
            <a:fillRect/>
          </a:stretch>
        </p:blipFill>
        <p:spPr>
          <a:xfrm>
            <a:off x="2819400" y="1295400"/>
            <a:ext cx="3581400" cy="4267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228600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</a:t>
            </a:r>
          </a:p>
        </p:txBody>
      </p:sp>
      <p:pic>
        <p:nvPicPr>
          <p:cNvPr id="7" name="~PP3910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221113_162433.jpg"/>
          <p:cNvPicPr>
            <a:picLocks noChangeAspect="1"/>
          </p:cNvPicPr>
          <p:nvPr/>
        </p:nvPicPr>
        <p:blipFill>
          <a:blip r:embed="rId6" cstate="print"/>
          <a:srcRect l="8491" t="4667" r="2830" b="16667"/>
          <a:stretch>
            <a:fillRect/>
          </a:stretch>
        </p:blipFill>
        <p:spPr>
          <a:xfrm>
            <a:off x="7772400" y="2133600"/>
            <a:ext cx="838200" cy="1052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 descr="IMG_20221113_162433.jpg"/>
          <p:cNvPicPr>
            <a:picLocks noChangeAspect="1"/>
          </p:cNvPicPr>
          <p:nvPr/>
        </p:nvPicPr>
        <p:blipFill>
          <a:blip r:embed="rId6" cstate="print"/>
          <a:srcRect l="8491" t="4667" r="2830" b="16667"/>
          <a:stretch>
            <a:fillRect/>
          </a:stretch>
        </p:blipFill>
        <p:spPr>
          <a:xfrm>
            <a:off x="7772400" y="2133600"/>
            <a:ext cx="838200" cy="1052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 descr="IMG_20221113_162433.jpg"/>
          <p:cNvPicPr>
            <a:picLocks noChangeAspect="1"/>
          </p:cNvPicPr>
          <p:nvPr/>
        </p:nvPicPr>
        <p:blipFill>
          <a:blip r:embed="rId7" cstate="print"/>
          <a:srcRect l="6667" t="6057" r="3809" b="18565"/>
          <a:stretch>
            <a:fillRect/>
          </a:stretch>
        </p:blipFill>
        <p:spPr>
          <a:xfrm>
            <a:off x="457200" y="1371600"/>
            <a:ext cx="2622096" cy="312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228600"/>
            <a:ext cx="5715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</a:t>
            </a:r>
          </a:p>
        </p:txBody>
      </p:sp>
      <p:pic>
        <p:nvPicPr>
          <p:cNvPr id="8" name="Рисунок 7" descr="IMG_20221113_162430.jpg"/>
          <p:cNvPicPr>
            <a:picLocks noChangeAspect="1"/>
          </p:cNvPicPr>
          <p:nvPr/>
        </p:nvPicPr>
        <p:blipFill>
          <a:blip r:embed="rId8" cstate="print"/>
          <a:srcRect l="9754" t="13785" r="10265" b="18667"/>
          <a:stretch>
            <a:fillRect/>
          </a:stretch>
        </p:blipFill>
        <p:spPr>
          <a:xfrm flipH="1">
            <a:off x="5029200" y="1905000"/>
            <a:ext cx="3873500" cy="4648200"/>
          </a:xfrm>
          <a:prstGeom prst="rect">
            <a:avLst/>
          </a:prstGeom>
        </p:spPr>
      </p:pic>
      <p:pic>
        <p:nvPicPr>
          <p:cNvPr id="13" name="~PP279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79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9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1113_162405.jpg"/>
          <p:cNvPicPr>
            <a:picLocks noChangeAspect="1"/>
          </p:cNvPicPr>
          <p:nvPr/>
        </p:nvPicPr>
        <p:blipFill>
          <a:blip r:embed="rId5" cstate="print"/>
          <a:srcRect l="31132" t="4667" r="27358" b="63334"/>
          <a:stretch>
            <a:fillRect/>
          </a:stretch>
        </p:blipFill>
        <p:spPr>
          <a:xfrm>
            <a:off x="533400" y="609600"/>
            <a:ext cx="1676400" cy="1828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25908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ДЕДУШКА</a:t>
            </a:r>
          </a:p>
        </p:txBody>
      </p:sp>
      <p:pic>
        <p:nvPicPr>
          <p:cNvPr id="5" name="Рисунок 4" descr="IMG_20221113_162401.jpg"/>
          <p:cNvPicPr>
            <a:picLocks noChangeAspect="1"/>
          </p:cNvPicPr>
          <p:nvPr/>
        </p:nvPicPr>
        <p:blipFill>
          <a:blip r:embed="rId6" cstate="print"/>
          <a:srcRect l="29611" t="4666" r="27541" b="63334"/>
          <a:stretch>
            <a:fillRect/>
          </a:stretch>
        </p:blipFill>
        <p:spPr>
          <a:xfrm>
            <a:off x="2667000" y="1600200"/>
            <a:ext cx="1676400" cy="182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38400" y="34290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БАБУШКА</a:t>
            </a:r>
          </a:p>
        </p:txBody>
      </p:sp>
      <p:pic>
        <p:nvPicPr>
          <p:cNvPr id="7" name="Рисунок 6" descr="IMG_20221113_162412.jpg"/>
          <p:cNvPicPr>
            <a:picLocks noChangeAspect="1"/>
          </p:cNvPicPr>
          <p:nvPr/>
        </p:nvPicPr>
        <p:blipFill>
          <a:blip r:embed="rId7" cstate="print"/>
          <a:srcRect l="26416" t="4000" r="26414" b="64000"/>
          <a:stretch>
            <a:fillRect/>
          </a:stretch>
        </p:blipFill>
        <p:spPr>
          <a:xfrm>
            <a:off x="4724400" y="609600"/>
            <a:ext cx="1905000" cy="182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53000" y="25146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ПАПА</a:t>
            </a:r>
          </a:p>
        </p:txBody>
      </p:sp>
      <p:pic>
        <p:nvPicPr>
          <p:cNvPr id="9" name="Рисунок 8" descr="IMG_20221113_162409.jpg"/>
          <p:cNvPicPr>
            <a:picLocks noChangeAspect="1"/>
          </p:cNvPicPr>
          <p:nvPr/>
        </p:nvPicPr>
        <p:blipFill>
          <a:blip r:embed="rId8" cstate="print"/>
          <a:srcRect l="41698" t="4667" r="32264" b="76133"/>
          <a:stretch>
            <a:fillRect/>
          </a:stretch>
        </p:blipFill>
        <p:spPr>
          <a:xfrm>
            <a:off x="6934200" y="609600"/>
            <a:ext cx="1752600" cy="1828800"/>
          </a:xfrm>
          <a:prstGeom prst="rect">
            <a:avLst/>
          </a:prstGeom>
        </p:spPr>
      </p:pic>
      <p:pic>
        <p:nvPicPr>
          <p:cNvPr id="10" name="Рисунок 9" descr="IMG_20221113_162426.jpg"/>
          <p:cNvPicPr>
            <a:picLocks noChangeAspect="1"/>
          </p:cNvPicPr>
          <p:nvPr/>
        </p:nvPicPr>
        <p:blipFill>
          <a:blip r:embed="rId9" cstate="print"/>
          <a:srcRect l="27359" t="9999" r="23585" b="58000"/>
          <a:stretch>
            <a:fillRect/>
          </a:stretch>
        </p:blipFill>
        <p:spPr>
          <a:xfrm>
            <a:off x="1828800" y="4038600"/>
            <a:ext cx="1981200" cy="1828800"/>
          </a:xfrm>
          <a:prstGeom prst="rect">
            <a:avLst/>
          </a:prstGeom>
        </p:spPr>
      </p:pic>
      <p:pic>
        <p:nvPicPr>
          <p:cNvPr id="11" name="Рисунок 10" descr="IMG_20221113_162430.jpg"/>
          <p:cNvPicPr>
            <a:picLocks noChangeAspect="1"/>
          </p:cNvPicPr>
          <p:nvPr/>
        </p:nvPicPr>
        <p:blipFill>
          <a:blip r:embed="rId10" cstate="print"/>
          <a:srcRect l="23585" t="12667" r="29244" b="55333"/>
          <a:stretch>
            <a:fillRect/>
          </a:stretch>
        </p:blipFill>
        <p:spPr>
          <a:xfrm>
            <a:off x="5791200" y="3810000"/>
            <a:ext cx="1905000" cy="1828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10400" y="2590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МАМА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81200" y="59436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СЫН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0" y="57150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ДОЧЬ</a:t>
            </a:r>
          </a:p>
        </p:txBody>
      </p:sp>
      <p:pic>
        <p:nvPicPr>
          <p:cNvPr id="19" name="~PP4089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0" advClick="0" advTm="2000"/>
    </mc:Choice>
    <mc:Fallback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6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4" grpId="0"/>
      <p:bldP spid="6" grpId="0"/>
      <p:bldP spid="8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76600" y="57912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МАМА</a:t>
            </a:r>
          </a:p>
        </p:txBody>
      </p:sp>
      <p:pic>
        <p:nvPicPr>
          <p:cNvPr id="4" name="Рисунок 3" descr="IMG_20221113_162409.jpg"/>
          <p:cNvPicPr>
            <a:picLocks noChangeAspect="1"/>
          </p:cNvPicPr>
          <p:nvPr/>
        </p:nvPicPr>
        <p:blipFill>
          <a:blip r:embed="rId5" cstate="print"/>
          <a:srcRect l="13249" t="3333" r="13494" b="18000"/>
          <a:stretch>
            <a:fillRect/>
          </a:stretch>
        </p:blipFill>
        <p:spPr>
          <a:xfrm>
            <a:off x="2743199" y="228600"/>
            <a:ext cx="3680883" cy="5638800"/>
          </a:xfrm>
          <a:prstGeom prst="rect">
            <a:avLst/>
          </a:prstGeom>
        </p:spPr>
      </p:pic>
      <p:pic>
        <p:nvPicPr>
          <p:cNvPr id="5" name="~PP4015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5200" y="593467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ПАПА</a:t>
            </a:r>
          </a:p>
        </p:txBody>
      </p:sp>
      <p:pic>
        <p:nvPicPr>
          <p:cNvPr id="5" name="Рисунок 4" descr="IMG_20221113_162412.jpg"/>
          <p:cNvPicPr>
            <a:picLocks noChangeAspect="1"/>
          </p:cNvPicPr>
          <p:nvPr/>
        </p:nvPicPr>
        <p:blipFill>
          <a:blip r:embed="rId5" cstate="print"/>
          <a:srcRect l="6313" r="6339" b="16231"/>
          <a:stretch>
            <a:fillRect/>
          </a:stretch>
        </p:blipFill>
        <p:spPr>
          <a:xfrm>
            <a:off x="2514600" y="304800"/>
            <a:ext cx="4267200" cy="5791200"/>
          </a:xfrm>
          <a:prstGeom prst="rect">
            <a:avLst/>
          </a:prstGeom>
        </p:spPr>
      </p:pic>
      <p:pic>
        <p:nvPicPr>
          <p:cNvPr id="4" name="~PP541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43200" y="593467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БАБУШКА</a:t>
            </a:r>
          </a:p>
        </p:txBody>
      </p:sp>
      <p:pic>
        <p:nvPicPr>
          <p:cNvPr id="4" name="Рисунок 3" descr="IMG_20221113_162401.jpg"/>
          <p:cNvPicPr>
            <a:picLocks noChangeAspect="1"/>
          </p:cNvPicPr>
          <p:nvPr/>
        </p:nvPicPr>
        <p:blipFill>
          <a:blip r:embed="rId5" cstate="print"/>
          <a:srcRect l="5660" r="5660" b="16000"/>
          <a:stretch>
            <a:fillRect/>
          </a:stretch>
        </p:blipFill>
        <p:spPr>
          <a:xfrm>
            <a:off x="2514600" y="228600"/>
            <a:ext cx="4263571" cy="5715000"/>
          </a:xfrm>
          <a:prstGeom prst="rect">
            <a:avLst/>
          </a:prstGeom>
        </p:spPr>
      </p:pic>
      <p:pic>
        <p:nvPicPr>
          <p:cNvPr id="5" name="~PP1992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67000" y="5934670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ДЕДУШКА</a:t>
            </a:r>
          </a:p>
        </p:txBody>
      </p:sp>
      <p:pic>
        <p:nvPicPr>
          <p:cNvPr id="5" name="Рисунок 4" descr="IMG_20221113_162405.jpg"/>
          <p:cNvPicPr>
            <a:picLocks noChangeAspect="1"/>
          </p:cNvPicPr>
          <p:nvPr/>
        </p:nvPicPr>
        <p:blipFill>
          <a:blip r:embed="rId5" cstate="print"/>
          <a:srcRect l="4963" r="5712" b="14667"/>
          <a:stretch>
            <a:fillRect/>
          </a:stretch>
        </p:blipFill>
        <p:spPr>
          <a:xfrm>
            <a:off x="2514600" y="304800"/>
            <a:ext cx="4114800" cy="5562600"/>
          </a:xfrm>
          <a:prstGeom prst="rect">
            <a:avLst/>
          </a:prstGeom>
        </p:spPr>
      </p:pic>
      <p:pic>
        <p:nvPicPr>
          <p:cNvPr id="4" name="~PP2678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4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81200" y="5486400"/>
            <a:ext cx="541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РОДИТЕЛИ</a:t>
            </a:r>
          </a:p>
        </p:txBody>
      </p:sp>
      <p:pic>
        <p:nvPicPr>
          <p:cNvPr id="5" name="Рисунок 4" descr="IMG_20221113_162405.jpg"/>
          <p:cNvPicPr>
            <a:picLocks noChangeAspect="1"/>
          </p:cNvPicPr>
          <p:nvPr/>
        </p:nvPicPr>
        <p:blipFill>
          <a:blip r:embed="rId5" cstate="print"/>
          <a:srcRect l="4963" r="5712" b="14667"/>
          <a:stretch>
            <a:fillRect/>
          </a:stretch>
        </p:blipFill>
        <p:spPr>
          <a:xfrm>
            <a:off x="4343400" y="685800"/>
            <a:ext cx="3097060" cy="4186767"/>
          </a:xfrm>
          <a:prstGeom prst="rect">
            <a:avLst/>
          </a:prstGeom>
        </p:spPr>
      </p:pic>
      <p:pic>
        <p:nvPicPr>
          <p:cNvPr id="4" name="Рисунок 3" descr="IMG_20221113_162401.jpg"/>
          <p:cNvPicPr>
            <a:picLocks noChangeAspect="1"/>
          </p:cNvPicPr>
          <p:nvPr/>
        </p:nvPicPr>
        <p:blipFill>
          <a:blip r:embed="rId6" cstate="print"/>
          <a:srcRect l="25472" r="15094" b="16000"/>
          <a:stretch>
            <a:fillRect/>
          </a:stretch>
        </p:blipFill>
        <p:spPr>
          <a:xfrm>
            <a:off x="6705600" y="685800"/>
            <a:ext cx="2057400" cy="4191000"/>
          </a:xfrm>
          <a:prstGeom prst="rect">
            <a:avLst/>
          </a:prstGeom>
        </p:spPr>
      </p:pic>
      <p:pic>
        <p:nvPicPr>
          <p:cNvPr id="6" name="Рисунок 5" descr="IMG_20221113_162409.jpg"/>
          <p:cNvPicPr>
            <a:picLocks noChangeAspect="1"/>
          </p:cNvPicPr>
          <p:nvPr/>
        </p:nvPicPr>
        <p:blipFill>
          <a:blip r:embed="rId7" cstate="print"/>
          <a:srcRect l="13249" t="3333" r="13494" b="18000"/>
          <a:stretch>
            <a:fillRect/>
          </a:stretch>
        </p:blipFill>
        <p:spPr>
          <a:xfrm>
            <a:off x="304800" y="228600"/>
            <a:ext cx="2819400" cy="4319081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>
            <a:off x="2362200" y="1981200"/>
            <a:ext cx="2286000" cy="838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~PP3889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5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00" y="54102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МУЖ</a:t>
            </a:r>
          </a:p>
        </p:txBody>
      </p:sp>
      <p:pic>
        <p:nvPicPr>
          <p:cNvPr id="6" name="Рисунок 5" descr="IMG_20221113_162409.jpg"/>
          <p:cNvPicPr>
            <a:picLocks noChangeAspect="1"/>
          </p:cNvPicPr>
          <p:nvPr/>
        </p:nvPicPr>
        <p:blipFill>
          <a:blip r:embed="rId5" cstate="print"/>
          <a:srcRect l="13249" t="3333" r="13494" b="18000"/>
          <a:stretch>
            <a:fillRect/>
          </a:stretch>
        </p:blipFill>
        <p:spPr>
          <a:xfrm>
            <a:off x="304800" y="228600"/>
            <a:ext cx="2514600" cy="3852153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>
            <a:off x="2590800" y="2133600"/>
            <a:ext cx="2286000" cy="838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 descr="IMG_20221113_162412.jpg"/>
          <p:cNvPicPr>
            <a:picLocks noChangeAspect="1"/>
          </p:cNvPicPr>
          <p:nvPr/>
        </p:nvPicPr>
        <p:blipFill>
          <a:blip r:embed="rId6" cstate="print"/>
          <a:srcRect l="6313" r="6339" b="16231"/>
          <a:stretch>
            <a:fillRect/>
          </a:stretch>
        </p:blipFill>
        <p:spPr>
          <a:xfrm>
            <a:off x="4876800" y="990599"/>
            <a:ext cx="3986464" cy="5410201"/>
          </a:xfrm>
          <a:prstGeom prst="rect">
            <a:avLst/>
          </a:prstGeom>
        </p:spPr>
      </p:pic>
      <p:pic>
        <p:nvPicPr>
          <p:cNvPr id="9" name="~PP1750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2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|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|2.2|0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|0.9|1.5|3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9|0.7|0.6|0.9|0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1|0.6|0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3|0.9|1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7|0.8|1.1|1.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9|0.8|0.7|0.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4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7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3.1|1|2.3|1|1.9|1.3|2|1|2.1|1.1|1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8|1.2|3.5|2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8|3.1|0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</TotalTime>
  <Words>24</Words>
  <Application>Microsoft Office PowerPoint</Application>
  <PresentationFormat>Экран (4:3)</PresentationFormat>
  <Paragraphs>24</Paragraphs>
  <Slides>18</Slides>
  <Notes>0</Notes>
  <HiddenSlides>0</HiddenSlides>
  <MMClips>18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</dc:title>
  <dc:creator>nata</dc:creator>
  <cp:lastModifiedBy>Леонид Костин</cp:lastModifiedBy>
  <cp:revision>30</cp:revision>
  <dcterms:created xsi:type="dcterms:W3CDTF">2017-12-13T18:28:51Z</dcterms:created>
  <dcterms:modified xsi:type="dcterms:W3CDTF">2022-11-16T15:23:12Z</dcterms:modified>
</cp:coreProperties>
</file>