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9" r:id="rId5"/>
    <p:sldId id="261" r:id="rId6"/>
    <p:sldId id="260" r:id="rId7"/>
    <p:sldId id="262" r:id="rId8"/>
    <p:sldId id="25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687AD-6ADD-418B-AF74-F3D943666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3B95961-352F-4663-BA88-C7F6431DB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18776E-8B9B-4D0C-92A4-90494C550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1C3F7F-D4EE-47D9-9EC6-158C32DEF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0072C2-17B4-4B26-81A5-B780237A8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48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01DF8C-DB30-435E-8A1A-F6CE23BA8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322F7D5-3311-44E9-9F22-55739DB32B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3F76E02-FDF7-4A97-B44E-26C2388B6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BC7C83-8CD0-4AEC-9D8C-1C8CF030F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D998E8-B5EA-402B-9D2F-A243C4F5B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031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36C7F87-D248-43BC-B6CA-AD93F78844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F19C971-5A06-4507-BDE7-E006BB3FED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F7A9A7E-87CE-4FD1-88DA-8ADB93744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0392B5-D697-44B2-A05F-DA54D2879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47FD59-C60E-4C00-BF3C-E7E37B0B9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699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62B8A7-CA70-4025-911B-D0938FD45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914DCC-81CF-42E2-A73B-56885C7B5E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E8D69E-764F-4076-A484-671E9F168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CEEE258-B4CB-4FE1-AC55-C04F1C01C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E1A5F1-BCE9-4EF6-B327-12A2066B2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548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9F2F54-94F9-4852-A09E-2C3E7A1A4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F7099CB-CA32-4AB7-9C3E-AC0969FA0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0CB141-E712-4CE9-8060-F965D6C2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BA6B3C-7D37-401E-8BDD-174628D13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5C5D84-B68C-43D9-9685-F6B8E630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27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2CF1EC-4BF4-48C5-BC20-CFFC7B507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1DA731-9B70-43A9-AC05-B0DFDF57AA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E3F789-3960-47C4-985A-6930792158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80F647-7E6A-4295-B1D6-AFE0C44F6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AE06C7-6C08-4725-A1C7-5253F7633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DD588B7-A1F5-4539-8DBD-F5B873210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526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82B355-8201-449A-80B3-94CA94C021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B06A714-1639-4A40-A599-0989AED7A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788862B-96CF-4187-8A9C-E996DE5392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37FD3B8-0D7A-48AA-8344-76F2ADADE6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80FF270-1631-41C1-AC45-7587C35E0A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7A71F77-E9E6-4067-95B3-A4A160F15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810CB3B-9D81-496F-A783-7CAD08528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44AE01D-8BD2-4C67-ADB0-5C8A5A885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61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8A5F0-F206-45F6-A830-BDDD3B0F9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36BD703-F086-4D8F-A34E-FCAAE3A79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9E98528-C6EB-4E2B-94FE-4A915C201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590745A-3451-4CB5-99BB-7656D4C54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92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D224990-30DB-4282-B4C8-AE255F607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258116C-8040-4CA1-9421-14487BC1D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EB5F9C-9AC1-46BC-8515-3ADC1E004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593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4268D6-22FB-475B-8C40-6093CDCEC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EC2197-E996-4E03-B063-B1A74C100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01CC88-3930-43CF-B478-64C082038B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1B5BC2-2BC0-46FD-B135-6CBD940ED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39EE525-3E5D-4ED1-8CFF-95AFF5966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79372F-E082-4130-9F13-EFF68FC6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153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C92CB1-FED4-45DD-A827-3E86428B5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7262219-60EE-4178-A91A-B5E0235B05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CB1815-1FEF-4A6C-99A9-BC05A5481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73D7CC6-F1DC-4EBC-8528-1B8B4652C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94654D4-7C63-4FB5-A983-E93415E2D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13471C5-DD81-413A-BE26-19EF22202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53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2D9C4F-6922-426D-9416-107136292A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1FC41B-019D-429E-8409-9ABB12742E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BC7F24-D6DC-45E2-8D96-65F4271D84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51930-4415-4A95-B143-0C26B063470C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5B102D-C95E-42A5-B2AD-4147F95BB0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225114-FDB9-4726-8166-783DF58E2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75A7F-5666-488A-9BB9-36FC83E306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2291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A2350A-BC4C-400A-B763-A5F6484C9D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3064" y="177553"/>
            <a:ext cx="11789546" cy="5965795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ГОСУДАРСТВЕННОЕ БЮДЖЕТНОЕ ДОШКОЛЬНОЕ ОБРАЗОВАТЕЛЬНОЕ УЧРЕЖДЕНИЕДОУ </a:t>
            </a:r>
            <a:b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Детский сад №119 Невского района</a:t>
            </a:r>
            <a:b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г.Санкт</a:t>
            </a:r>
            <a: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-Петербурга</a:t>
            </a:r>
            <a:b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ru-RU" sz="20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ru-RU" sz="32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Презентация на тему</a:t>
            </a:r>
            <a:b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9600" b="1" dirty="0">
                <a:latin typeface="Courier New" panose="02070309020205020404" pitchFamily="49" charset="0"/>
                <a:cs typeface="Courier New" panose="02070309020205020404" pitchFamily="49" charset="0"/>
              </a:rPr>
              <a:t>«Овощи»</a:t>
            </a:r>
            <a:br>
              <a:rPr lang="ru-RU" sz="9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для первой младшей группы </a:t>
            </a:r>
            <a:b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b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Подготовила: воспитатель Корячко Л.А.</a:t>
            </a:r>
          </a:p>
        </p:txBody>
      </p:sp>
    </p:spTree>
    <p:extLst>
      <p:ext uri="{BB962C8B-B14F-4D97-AF65-F5344CB8AC3E}">
        <p14:creationId xmlns:p14="http://schemas.microsoft.com/office/powerpoint/2010/main" val="3494994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3F5513-D8F5-4A22-9F13-0832DDA253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792"/>
            <a:ext cx="9144000" cy="9188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Презентация «Овощи»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C31F33-BF97-474C-823E-C2128DF22D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id="{5DB61526-24BE-477B-9D58-02B62D814D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117" y="1260630"/>
            <a:ext cx="9667783" cy="5255580"/>
          </a:xfrm>
        </p:spPr>
      </p:pic>
    </p:spTree>
    <p:extLst>
      <p:ext uri="{BB962C8B-B14F-4D97-AF65-F5344CB8AC3E}">
        <p14:creationId xmlns:p14="http://schemas.microsoft.com/office/powerpoint/2010/main" val="816362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бъект 14">
            <a:extLst>
              <a:ext uri="{FF2B5EF4-FFF2-40B4-BE49-F238E27FC236}">
                <a16:creationId xmlns:a16="http://schemas.microsoft.com/office/drawing/2014/main" id="{9A983321-15D0-4973-8178-3971EF382EE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65125"/>
            <a:ext cx="12192000" cy="60626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Цель:</a:t>
            </a:r>
            <a:r>
              <a:rPr lang="ru-RU" sz="3200" b="1" u="sng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уточнить и закрепить знания детей об овощах и фруктах</a:t>
            </a:r>
          </a:p>
          <a:p>
            <a:pPr marL="0" indent="0" algn="ctr">
              <a:buNone/>
            </a:pPr>
            <a:r>
              <a:rPr lang="ru-RU" sz="3200" b="1" u="sng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Задачи:</a:t>
            </a:r>
            <a:r>
              <a:rPr lang="ru-RU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формировать у детей представление об овощах и фруктах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закрепить умение узнавать и различать овощи и фрукты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продолжать знакомить с цветом и формой овощей и фруктов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3200" dirty="0">
                <a:latin typeface="Courier New" panose="02070309020205020404" pitchFamily="49" charset="0"/>
                <a:cs typeface="Courier New" panose="02070309020205020404" pitchFamily="49" charset="0"/>
              </a:rPr>
              <a:t>побуждать к высказыванию полных предложений</a:t>
            </a:r>
          </a:p>
        </p:txBody>
      </p:sp>
    </p:spTree>
    <p:extLst>
      <p:ext uri="{BB962C8B-B14F-4D97-AF65-F5344CB8AC3E}">
        <p14:creationId xmlns:p14="http://schemas.microsoft.com/office/powerpoint/2010/main" val="249161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043158-80B6-4BE0-8ABD-8C6327DA8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514"/>
            <a:ext cx="10515600" cy="75537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Что растет на огороде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?</a:t>
            </a: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84BAD7F-65A6-4AA8-923A-F9061B02DC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669" y="834888"/>
            <a:ext cx="10654747" cy="5342075"/>
          </a:xfrm>
        </p:spPr>
      </p:pic>
    </p:spTree>
    <p:extLst>
      <p:ext uri="{BB962C8B-B14F-4D97-AF65-F5344CB8AC3E}">
        <p14:creationId xmlns:p14="http://schemas.microsoft.com/office/powerpoint/2010/main" val="208055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14F0A06-3378-48BE-933F-140AD95B7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28601"/>
            <a:ext cx="10515600" cy="8448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Сказка про овощи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E8574CE-52CB-4F72-A51F-2F4116752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1073427"/>
            <a:ext cx="10515600" cy="501622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ru-RU" b="1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Жили на одном огороде овощи. Все они были очень разные. Зелёный огурец  был весёлый, озорной, никогда не унывал и часто подшучивал над другими овощами. Красный помидор был важный, напыщенный. Он часто заявлял: «Я думаю, сегодня пойдёт дождь». И, когда дождь действительно шёл, он говорил: «Вот видите, я был прав!» Если же дождя не было, помидор делал вид, будто он ни при чём. Оранжевая морковка всё время скучала и причитала: «Вся моя краса спрятана под землёй, какая я несчастная!» Белокочанная капуста была добродушной и словоохотливой. Она всем рассказывала, что когда-то у неё было всего два листочка, а теперь очень, очень много! Коричневый картофель был очень дружелюбным. Он дружил со всеми овощами и всем помогал. Репчатый лук был вредный. Он любил, когда все вокруг проливали слёзы. Вот такие разные овощи жили на огороде.</a:t>
            </a:r>
          </a:p>
        </p:txBody>
      </p:sp>
    </p:spTree>
    <p:extLst>
      <p:ext uri="{BB962C8B-B14F-4D97-AF65-F5344CB8AC3E}">
        <p14:creationId xmlns:p14="http://schemas.microsoft.com/office/powerpoint/2010/main" val="24084965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3BF177-9FE7-48D1-BAC9-0512E6B83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Игра «Назови ласково»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6DCCCFA0-217A-4637-81AF-FBEAE2EB61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99" y="1825625"/>
            <a:ext cx="5007392" cy="2100332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F81263-8F1F-4EEE-BDA4-C5BD8A8250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99" y="4075043"/>
            <a:ext cx="4982421" cy="241783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24851E5-062B-4DEC-BAE2-A8DCF014BC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611" y="1832700"/>
            <a:ext cx="5123787" cy="210033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8B0B9A7-1648-4655-B5C1-00911597D7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611" y="4075043"/>
            <a:ext cx="5174946" cy="241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859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71B79E-3342-434D-8897-0136BAA3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Ребята, давайте посмотрим на какие геометрические фигуры походят овощи и фрукты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7DBA129-7BD6-4EE5-8924-534847966C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36331"/>
            <a:ext cx="3246401" cy="2088061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33E5006C-4EC1-4B7F-B0D8-B9D360B61920}"/>
              </a:ext>
            </a:extLst>
          </p:cNvPr>
          <p:cNvSpPr/>
          <p:nvPr/>
        </p:nvSpPr>
        <p:spPr>
          <a:xfrm>
            <a:off x="4813177" y="2242110"/>
            <a:ext cx="2565646" cy="14765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389A33-7B96-4CF9-A276-B29E082CA82C}"/>
              </a:ext>
            </a:extLst>
          </p:cNvPr>
          <p:cNvSpPr txBox="1"/>
          <p:nvPr/>
        </p:nvSpPr>
        <p:spPr>
          <a:xfrm>
            <a:off x="7785717" y="2814221"/>
            <a:ext cx="16246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Овал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8628547-4D1D-467F-8568-ED218D205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3105" y="4295115"/>
            <a:ext cx="2206841" cy="2197760"/>
          </a:xfrm>
          <a:prstGeom prst="rect">
            <a:avLst/>
          </a:prstGeom>
        </p:spPr>
      </p:pic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D4588C13-54D6-43A2-BDC6-0FF78AEA7208}"/>
              </a:ext>
            </a:extLst>
          </p:cNvPr>
          <p:cNvSpPr/>
          <p:nvPr/>
        </p:nvSpPr>
        <p:spPr>
          <a:xfrm>
            <a:off x="5252622" y="4669654"/>
            <a:ext cx="1686756" cy="173444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F21562-DEEF-48AD-93A7-9D29C35BE7B4}"/>
              </a:ext>
            </a:extLst>
          </p:cNvPr>
          <p:cNvSpPr txBox="1"/>
          <p:nvPr/>
        </p:nvSpPr>
        <p:spPr>
          <a:xfrm>
            <a:off x="7785718" y="5152155"/>
            <a:ext cx="39239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latin typeface="Courier New" panose="02070309020205020404" pitchFamily="49" charset="0"/>
                <a:cs typeface="Courier New" panose="02070309020205020404" pitchFamily="49" charset="0"/>
              </a:rPr>
              <a:t>Треугольник</a:t>
            </a:r>
          </a:p>
        </p:txBody>
      </p:sp>
    </p:spTree>
    <p:extLst>
      <p:ext uri="{BB962C8B-B14F-4D97-AF65-F5344CB8AC3E}">
        <p14:creationId xmlns:p14="http://schemas.microsoft.com/office/powerpoint/2010/main" val="3694930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8">
            <a:extLst>
              <a:ext uri="{FF2B5EF4-FFF2-40B4-BE49-F238E27FC236}">
                <a16:creationId xmlns:a16="http://schemas.microsoft.com/office/drawing/2014/main" id="{1347EBB6-70AF-44E5-B2BA-EF5562B6E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65" y="854765"/>
            <a:ext cx="10515599" cy="6003235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C2BB7E-318E-447F-B579-275F53C78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9514"/>
            <a:ext cx="10515600" cy="96409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Courier New" panose="02070309020205020404" pitchFamily="49" charset="0"/>
                <a:cs typeface="Courier New" panose="02070309020205020404" pitchFamily="49" charset="0"/>
              </a:rPr>
              <a:t>Мы вкусные и полезные!</a:t>
            </a:r>
          </a:p>
        </p:txBody>
      </p:sp>
    </p:spTree>
    <p:extLst>
      <p:ext uri="{BB962C8B-B14F-4D97-AF65-F5344CB8AC3E}">
        <p14:creationId xmlns:p14="http://schemas.microsoft.com/office/powerpoint/2010/main" val="1955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84</Words>
  <Application>Microsoft Office PowerPoint</Application>
  <PresentationFormat>Широкоэкранный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Courier New</vt:lpstr>
      <vt:lpstr>Wingdings</vt:lpstr>
      <vt:lpstr>Тема Office</vt:lpstr>
      <vt:lpstr>ГОСУДАРСТВЕННОЕ БЮДЖЕТНОЕ ДОШКОЛЬНОЕ ОБРАЗОВАТЕЛЬНОЕ УЧРЕЖДЕНИЕДОУ  Детский сад №119 Невского района г.Санкт-Петербурга    Презентация на тему «Овощи» для первой младшей группы   Подготовила: воспитатель Корячко Л.А.</vt:lpstr>
      <vt:lpstr>Презентация «Овощи»</vt:lpstr>
      <vt:lpstr>Презентация PowerPoint</vt:lpstr>
      <vt:lpstr>Что растет на огороде?</vt:lpstr>
      <vt:lpstr>Сказка про овощи</vt:lpstr>
      <vt:lpstr>Игра «Назови ласково»</vt:lpstr>
      <vt:lpstr>Ребята, давайте посмотрим на какие геометрические фигуры походят овощи и фрукты</vt:lpstr>
      <vt:lpstr>Мы вкусные и полезные!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«Чудо – овощи»</dc:title>
  <dc:creator>A Koryachko</dc:creator>
  <cp:lastModifiedBy>A Koryachko</cp:lastModifiedBy>
  <cp:revision>14</cp:revision>
  <cp:lastPrinted>2022-12-06T06:56:44Z</cp:lastPrinted>
  <dcterms:created xsi:type="dcterms:W3CDTF">2022-12-06T04:57:31Z</dcterms:created>
  <dcterms:modified xsi:type="dcterms:W3CDTF">2022-12-06T09:20:24Z</dcterms:modified>
</cp:coreProperties>
</file>