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4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начало </a:t>
            </a:r>
            <a:r>
              <a:rPr lang="ru-RU" dirty="0"/>
              <a:t>проекта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налало проекта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отвечают</c:v>
                </c:pt>
                <c:pt idx="1">
                  <c:v>не отвечают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0.4</c:v>
                </c:pt>
                <c:pt idx="1">
                  <c:v>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конец </a:t>
            </a:r>
            <a:r>
              <a:rPr lang="ru-RU" dirty="0"/>
              <a:t>проекта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налало проекта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отвечают</c:v>
                </c:pt>
                <c:pt idx="1">
                  <c:v>не отвечают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0.4</c:v>
                </c:pt>
                <c:pt idx="1">
                  <c:v>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B01956-6D41-4D24-B1D0-5490BC4631D2}" type="doc">
      <dgm:prSet loTypeId="urn:microsoft.com/office/officeart/2005/8/layout/hProcess3" loCatId="process" qsTypeId="urn:microsoft.com/office/officeart/2005/8/quickstyle/simple1" qsCatId="simple" csTypeId="urn:microsoft.com/office/officeart/2005/8/colors/accent3_2" csCatId="accent3" phldr="1"/>
      <dgm:spPr/>
    </dgm:pt>
    <dgm:pt modelId="{EDBF5126-B396-49A6-88C7-97DA1EB7C53B}">
      <dgm:prSet phldrT="[Текст]" custT="1"/>
      <dgm:spPr/>
      <dgm:t>
        <a:bodyPr/>
        <a:lstStyle/>
        <a:p>
          <a:r>
            <a:rPr lang="ru-RU" sz="1400" baseline="0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rPr>
            <a:t>далее</a:t>
          </a:r>
          <a:endParaRPr lang="ru-RU" sz="1400" baseline="0" dirty="0">
            <a:solidFill>
              <a:srgbClr val="FFC000"/>
            </a:solidFill>
            <a:latin typeface="Arial" pitchFamily="34" charset="0"/>
            <a:cs typeface="Arial" pitchFamily="34" charset="0"/>
          </a:endParaRPr>
        </a:p>
      </dgm:t>
    </dgm:pt>
    <dgm:pt modelId="{FC658E68-8C5A-413F-8024-A8759DCC32AA}" type="parTrans" cxnId="{685C3581-E2E0-4A59-8D62-91EC5DA78173}">
      <dgm:prSet/>
      <dgm:spPr/>
      <dgm:t>
        <a:bodyPr/>
        <a:lstStyle/>
        <a:p>
          <a:endParaRPr lang="ru-RU"/>
        </a:p>
      </dgm:t>
    </dgm:pt>
    <dgm:pt modelId="{42F7BD55-39B8-4F73-AF66-0F582D2F83FA}" type="sibTrans" cxnId="{685C3581-E2E0-4A59-8D62-91EC5DA78173}">
      <dgm:prSet/>
      <dgm:spPr/>
      <dgm:t>
        <a:bodyPr/>
        <a:lstStyle/>
        <a:p>
          <a:endParaRPr lang="ru-RU"/>
        </a:p>
      </dgm:t>
    </dgm:pt>
    <dgm:pt modelId="{76F52AB8-7040-4035-9583-A4FC458C2422}" type="pres">
      <dgm:prSet presAssocID="{BBB01956-6D41-4D24-B1D0-5490BC4631D2}" presName="Name0" presStyleCnt="0">
        <dgm:presLayoutVars>
          <dgm:dir/>
          <dgm:animLvl val="lvl"/>
          <dgm:resizeHandles val="exact"/>
        </dgm:presLayoutVars>
      </dgm:prSet>
      <dgm:spPr/>
    </dgm:pt>
    <dgm:pt modelId="{ED57843B-3F5C-4868-A025-51091DC228C3}" type="pres">
      <dgm:prSet presAssocID="{BBB01956-6D41-4D24-B1D0-5490BC4631D2}" presName="dummy" presStyleCnt="0"/>
      <dgm:spPr/>
    </dgm:pt>
    <dgm:pt modelId="{0995826F-1DDB-4724-BDF8-FE3E3919423C}" type="pres">
      <dgm:prSet presAssocID="{BBB01956-6D41-4D24-B1D0-5490BC4631D2}" presName="linH" presStyleCnt="0"/>
      <dgm:spPr/>
    </dgm:pt>
    <dgm:pt modelId="{E573C7B9-EDBA-450F-8E92-A6007C906195}" type="pres">
      <dgm:prSet presAssocID="{BBB01956-6D41-4D24-B1D0-5490BC4631D2}" presName="padding1" presStyleCnt="0"/>
      <dgm:spPr/>
    </dgm:pt>
    <dgm:pt modelId="{01FC8622-C56F-4B43-9B12-364D8519C078}" type="pres">
      <dgm:prSet presAssocID="{EDBF5126-B396-49A6-88C7-97DA1EB7C53B}" presName="linV" presStyleCnt="0"/>
      <dgm:spPr/>
    </dgm:pt>
    <dgm:pt modelId="{B9284DDA-1318-4159-8CE5-639767AFDB8F}" type="pres">
      <dgm:prSet presAssocID="{EDBF5126-B396-49A6-88C7-97DA1EB7C53B}" presName="spVertical1" presStyleCnt="0"/>
      <dgm:spPr/>
    </dgm:pt>
    <dgm:pt modelId="{2C50815C-32ED-43FE-9E56-F6E06B0B8116}" type="pres">
      <dgm:prSet presAssocID="{EDBF5126-B396-49A6-88C7-97DA1EB7C53B}" presName="parTx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C7F674-F29F-47D9-A1E9-0001E891BB3E}" type="pres">
      <dgm:prSet presAssocID="{EDBF5126-B396-49A6-88C7-97DA1EB7C53B}" presName="spVertical2" presStyleCnt="0"/>
      <dgm:spPr/>
    </dgm:pt>
    <dgm:pt modelId="{BA04A580-9E0F-496E-B0FF-8E0A5F7DF8D6}" type="pres">
      <dgm:prSet presAssocID="{EDBF5126-B396-49A6-88C7-97DA1EB7C53B}" presName="spVertical3" presStyleCnt="0"/>
      <dgm:spPr/>
    </dgm:pt>
    <dgm:pt modelId="{86E5DEB3-B847-4FA3-AD0E-15B471977085}" type="pres">
      <dgm:prSet presAssocID="{BBB01956-6D41-4D24-B1D0-5490BC4631D2}" presName="padding2" presStyleCnt="0"/>
      <dgm:spPr/>
    </dgm:pt>
    <dgm:pt modelId="{F2BC0BB6-F03B-4A60-A58D-09A1C1BB07D6}" type="pres">
      <dgm:prSet presAssocID="{BBB01956-6D41-4D24-B1D0-5490BC4631D2}" presName="negArrow" presStyleCnt="0"/>
      <dgm:spPr/>
    </dgm:pt>
    <dgm:pt modelId="{75965B4F-63A1-451A-A814-9C94889FCACF}" type="pres">
      <dgm:prSet presAssocID="{BBB01956-6D41-4D24-B1D0-5490BC4631D2}" presName="backgroundArrow" presStyleLbl="node1" presStyleIdx="0" presStyleCnt="1" custScaleX="100000" custScaleY="112482"/>
      <dgm:spPr/>
    </dgm:pt>
  </dgm:ptLst>
  <dgm:cxnLst>
    <dgm:cxn modelId="{4D1F34D7-E6C2-4389-B954-0CB29EB8B70A}" type="presOf" srcId="{EDBF5126-B396-49A6-88C7-97DA1EB7C53B}" destId="{2C50815C-32ED-43FE-9E56-F6E06B0B8116}" srcOrd="0" destOrd="0" presId="urn:microsoft.com/office/officeart/2005/8/layout/hProcess3"/>
    <dgm:cxn modelId="{685C3581-E2E0-4A59-8D62-91EC5DA78173}" srcId="{BBB01956-6D41-4D24-B1D0-5490BC4631D2}" destId="{EDBF5126-B396-49A6-88C7-97DA1EB7C53B}" srcOrd="0" destOrd="0" parTransId="{FC658E68-8C5A-413F-8024-A8759DCC32AA}" sibTransId="{42F7BD55-39B8-4F73-AF66-0F582D2F83FA}"/>
    <dgm:cxn modelId="{62FBE91D-1D6B-43A2-B307-2679CFF6968D}" type="presOf" srcId="{BBB01956-6D41-4D24-B1D0-5490BC4631D2}" destId="{76F52AB8-7040-4035-9583-A4FC458C2422}" srcOrd="0" destOrd="0" presId="urn:microsoft.com/office/officeart/2005/8/layout/hProcess3"/>
    <dgm:cxn modelId="{B79A217F-E856-4B82-BEA9-93BB8F27D87E}" type="presParOf" srcId="{76F52AB8-7040-4035-9583-A4FC458C2422}" destId="{ED57843B-3F5C-4868-A025-51091DC228C3}" srcOrd="0" destOrd="0" presId="urn:microsoft.com/office/officeart/2005/8/layout/hProcess3"/>
    <dgm:cxn modelId="{E9B5E561-56C0-4280-B47C-3B7D9804C119}" type="presParOf" srcId="{76F52AB8-7040-4035-9583-A4FC458C2422}" destId="{0995826F-1DDB-4724-BDF8-FE3E3919423C}" srcOrd="1" destOrd="0" presId="urn:microsoft.com/office/officeart/2005/8/layout/hProcess3"/>
    <dgm:cxn modelId="{3D7C9AEB-51DF-4BEF-95D3-7FD8AABFEB5D}" type="presParOf" srcId="{0995826F-1DDB-4724-BDF8-FE3E3919423C}" destId="{E573C7B9-EDBA-450F-8E92-A6007C906195}" srcOrd="0" destOrd="0" presId="urn:microsoft.com/office/officeart/2005/8/layout/hProcess3"/>
    <dgm:cxn modelId="{052566BC-B293-4A4C-B215-92683EE1BB06}" type="presParOf" srcId="{0995826F-1DDB-4724-BDF8-FE3E3919423C}" destId="{01FC8622-C56F-4B43-9B12-364D8519C078}" srcOrd="1" destOrd="0" presId="urn:microsoft.com/office/officeart/2005/8/layout/hProcess3"/>
    <dgm:cxn modelId="{69651BF2-C117-4E77-9A2E-8E32EF8F102F}" type="presParOf" srcId="{01FC8622-C56F-4B43-9B12-364D8519C078}" destId="{B9284DDA-1318-4159-8CE5-639767AFDB8F}" srcOrd="0" destOrd="0" presId="urn:microsoft.com/office/officeart/2005/8/layout/hProcess3"/>
    <dgm:cxn modelId="{92EA6EC5-F686-4A72-99E6-494B29BD0934}" type="presParOf" srcId="{01FC8622-C56F-4B43-9B12-364D8519C078}" destId="{2C50815C-32ED-43FE-9E56-F6E06B0B8116}" srcOrd="1" destOrd="0" presId="urn:microsoft.com/office/officeart/2005/8/layout/hProcess3"/>
    <dgm:cxn modelId="{1FB9B2EB-52C4-4849-83BC-E631AAB25598}" type="presParOf" srcId="{01FC8622-C56F-4B43-9B12-364D8519C078}" destId="{98C7F674-F29F-47D9-A1E9-0001E891BB3E}" srcOrd="2" destOrd="0" presId="urn:microsoft.com/office/officeart/2005/8/layout/hProcess3"/>
    <dgm:cxn modelId="{59699547-FCEC-4FA5-8566-2624C58324E3}" type="presParOf" srcId="{01FC8622-C56F-4B43-9B12-364D8519C078}" destId="{BA04A580-9E0F-496E-B0FF-8E0A5F7DF8D6}" srcOrd="3" destOrd="0" presId="urn:microsoft.com/office/officeart/2005/8/layout/hProcess3"/>
    <dgm:cxn modelId="{BA7BDE47-67D5-455F-87B5-7B3C4ACBC0BA}" type="presParOf" srcId="{0995826F-1DDB-4724-BDF8-FE3E3919423C}" destId="{86E5DEB3-B847-4FA3-AD0E-15B471977085}" srcOrd="2" destOrd="0" presId="urn:microsoft.com/office/officeart/2005/8/layout/hProcess3"/>
    <dgm:cxn modelId="{79503798-7B8E-448A-9607-D4FF704CDB18}" type="presParOf" srcId="{0995826F-1DDB-4724-BDF8-FE3E3919423C}" destId="{F2BC0BB6-F03B-4A60-A58D-09A1C1BB07D6}" srcOrd="3" destOrd="0" presId="urn:microsoft.com/office/officeart/2005/8/layout/hProcess3"/>
    <dgm:cxn modelId="{8ECF6618-035B-471F-BF95-BC6CE58FDACF}" type="presParOf" srcId="{0995826F-1DDB-4724-BDF8-FE3E3919423C}" destId="{75965B4F-63A1-451A-A814-9C94889FCACF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6F5F76-4FFC-4F59-9E7F-A8B57B6F49B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0C2E46B-FAFD-4EC6-9634-86677F7CB97A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Для детей</a:t>
          </a:r>
          <a:endParaRPr lang="ru-RU" sz="2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F8EBC77-FE86-4AA9-9215-78A7FBD976DB}" type="parTrans" cxnId="{11CFF2E8-D257-41AB-B2D8-788FDECFC995}">
      <dgm:prSet/>
      <dgm:spPr/>
      <dgm:t>
        <a:bodyPr/>
        <a:lstStyle/>
        <a:p>
          <a:endParaRPr lang="ru-RU"/>
        </a:p>
      </dgm:t>
    </dgm:pt>
    <dgm:pt modelId="{B351AC00-2C45-4931-85DF-D867F0C2BC44}" type="sibTrans" cxnId="{11CFF2E8-D257-41AB-B2D8-788FDECFC995}">
      <dgm:prSet/>
      <dgm:spPr/>
      <dgm:t>
        <a:bodyPr/>
        <a:lstStyle/>
        <a:p>
          <a:endParaRPr lang="ru-RU"/>
        </a:p>
      </dgm:t>
    </dgm:pt>
    <dgm:pt modelId="{98AEC781-9BC1-4666-9D79-90DE76016DBF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Для родителей</a:t>
          </a:r>
          <a:endParaRPr lang="ru-RU" sz="2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6E97DDC-F4E8-4B58-9794-D971BA5ACC3B}" type="parTrans" cxnId="{C9291F27-C960-4579-A623-C5262907C05D}">
      <dgm:prSet/>
      <dgm:spPr/>
      <dgm:t>
        <a:bodyPr/>
        <a:lstStyle/>
        <a:p>
          <a:endParaRPr lang="ru-RU"/>
        </a:p>
      </dgm:t>
    </dgm:pt>
    <dgm:pt modelId="{B5ED250D-CB97-4F62-84EB-B8B3A2996BA2}" type="sibTrans" cxnId="{C9291F27-C960-4579-A623-C5262907C05D}">
      <dgm:prSet/>
      <dgm:spPr/>
      <dgm:t>
        <a:bodyPr/>
        <a:lstStyle/>
        <a:p>
          <a:endParaRPr lang="ru-RU"/>
        </a:p>
      </dgm:t>
    </dgm:pt>
    <dgm:pt modelId="{0AC9B684-82D4-47A8-AE7F-CA9B28F6007C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Для педагогов</a:t>
          </a:r>
          <a:endParaRPr lang="ru-RU" sz="2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9972ACB-E5FD-43B6-B3C1-13D50B68899B}" type="parTrans" cxnId="{DB023FA5-61EB-4AC2-96C0-3D294C74DF13}">
      <dgm:prSet/>
      <dgm:spPr/>
      <dgm:t>
        <a:bodyPr/>
        <a:lstStyle/>
        <a:p>
          <a:endParaRPr lang="ru-RU"/>
        </a:p>
      </dgm:t>
    </dgm:pt>
    <dgm:pt modelId="{6BDC0496-664E-4C2B-9CB9-26402729B09F}" type="sibTrans" cxnId="{DB023FA5-61EB-4AC2-96C0-3D294C74DF13}">
      <dgm:prSet/>
      <dgm:spPr/>
      <dgm:t>
        <a:bodyPr/>
        <a:lstStyle/>
        <a:p>
          <a:endParaRPr lang="ru-RU"/>
        </a:p>
      </dgm:t>
    </dgm:pt>
    <dgm:pt modelId="{162CF2CB-2A55-49CD-9455-FCEABF34BCC5}" type="pres">
      <dgm:prSet presAssocID="{0C6F5F76-4FFC-4F59-9E7F-A8B57B6F49B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B7D0975-E3C3-45FA-8048-390C80729DD6}" type="pres">
      <dgm:prSet presAssocID="{F0C2E46B-FAFD-4EC6-9634-86677F7CB97A}" presName="parentLin" presStyleCnt="0"/>
      <dgm:spPr/>
    </dgm:pt>
    <dgm:pt modelId="{7411B078-7C50-4E61-9BD0-B1F4706DB709}" type="pres">
      <dgm:prSet presAssocID="{F0C2E46B-FAFD-4EC6-9634-86677F7CB97A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3453A2A0-F156-475F-8044-E7B0BB2B5377}" type="pres">
      <dgm:prSet presAssocID="{F0C2E46B-FAFD-4EC6-9634-86677F7CB97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2BD04E-C1B9-49A6-9D79-9F8659C6BF83}" type="pres">
      <dgm:prSet presAssocID="{F0C2E46B-FAFD-4EC6-9634-86677F7CB97A}" presName="negativeSpace" presStyleCnt="0"/>
      <dgm:spPr/>
    </dgm:pt>
    <dgm:pt modelId="{CB0F4523-FA45-4B5F-8365-6636BCFFCB26}" type="pres">
      <dgm:prSet presAssocID="{F0C2E46B-FAFD-4EC6-9634-86677F7CB97A}" presName="childText" presStyleLbl="conFgAcc1" presStyleIdx="0" presStyleCnt="3">
        <dgm:presLayoutVars>
          <dgm:bulletEnabled val="1"/>
        </dgm:presLayoutVars>
      </dgm:prSet>
      <dgm:spPr/>
    </dgm:pt>
    <dgm:pt modelId="{68D9EBAB-B2BE-42AF-AF33-4253723A475B}" type="pres">
      <dgm:prSet presAssocID="{B351AC00-2C45-4931-85DF-D867F0C2BC44}" presName="spaceBetweenRectangles" presStyleCnt="0"/>
      <dgm:spPr/>
    </dgm:pt>
    <dgm:pt modelId="{9516A383-5068-40D4-A6B6-418ECF83C077}" type="pres">
      <dgm:prSet presAssocID="{98AEC781-9BC1-4666-9D79-90DE76016DBF}" presName="parentLin" presStyleCnt="0"/>
      <dgm:spPr/>
    </dgm:pt>
    <dgm:pt modelId="{E30C1BB1-BFCD-4868-9023-872C1D6409DB}" type="pres">
      <dgm:prSet presAssocID="{98AEC781-9BC1-4666-9D79-90DE76016DBF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99FE8EE3-F042-4260-84A7-A1D6B3B15D68}" type="pres">
      <dgm:prSet presAssocID="{98AEC781-9BC1-4666-9D79-90DE76016DB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F0203F-6D3B-4369-80FB-252235FF8234}" type="pres">
      <dgm:prSet presAssocID="{98AEC781-9BC1-4666-9D79-90DE76016DBF}" presName="negativeSpace" presStyleCnt="0"/>
      <dgm:spPr/>
    </dgm:pt>
    <dgm:pt modelId="{142EEA75-26AD-4793-A3F8-C30D5CA95FE0}" type="pres">
      <dgm:prSet presAssocID="{98AEC781-9BC1-4666-9D79-90DE76016DBF}" presName="childText" presStyleLbl="conFgAcc1" presStyleIdx="1" presStyleCnt="3">
        <dgm:presLayoutVars>
          <dgm:bulletEnabled val="1"/>
        </dgm:presLayoutVars>
      </dgm:prSet>
      <dgm:spPr/>
    </dgm:pt>
    <dgm:pt modelId="{F8EFFAB1-628C-4FA7-8690-62D41602ABB9}" type="pres">
      <dgm:prSet presAssocID="{B5ED250D-CB97-4F62-84EB-B8B3A2996BA2}" presName="spaceBetweenRectangles" presStyleCnt="0"/>
      <dgm:spPr/>
    </dgm:pt>
    <dgm:pt modelId="{C83F38BF-0277-41F7-88E7-7422F5D280D6}" type="pres">
      <dgm:prSet presAssocID="{0AC9B684-82D4-47A8-AE7F-CA9B28F6007C}" presName="parentLin" presStyleCnt="0"/>
      <dgm:spPr/>
    </dgm:pt>
    <dgm:pt modelId="{9BCD73CC-26BD-4803-9E18-DFF42DFEFE99}" type="pres">
      <dgm:prSet presAssocID="{0AC9B684-82D4-47A8-AE7F-CA9B28F6007C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06D154AA-A567-4239-A9E0-C9343B410A0B}" type="pres">
      <dgm:prSet presAssocID="{0AC9B684-82D4-47A8-AE7F-CA9B28F6007C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CB5D39-DB63-441E-AC3A-AEFB48715BC0}" type="pres">
      <dgm:prSet presAssocID="{0AC9B684-82D4-47A8-AE7F-CA9B28F6007C}" presName="negativeSpace" presStyleCnt="0"/>
      <dgm:spPr/>
    </dgm:pt>
    <dgm:pt modelId="{008B4BC1-FCAA-4B8B-AD14-B46A677AB49C}" type="pres">
      <dgm:prSet presAssocID="{0AC9B684-82D4-47A8-AE7F-CA9B28F6007C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820AEDA8-4D9F-4DAB-AB95-28D572C63948}" type="presOf" srcId="{98AEC781-9BC1-4666-9D79-90DE76016DBF}" destId="{99FE8EE3-F042-4260-84A7-A1D6B3B15D68}" srcOrd="1" destOrd="0" presId="urn:microsoft.com/office/officeart/2005/8/layout/list1"/>
    <dgm:cxn modelId="{9CF760C3-F033-4D4C-BA41-3E59947B88F7}" type="presOf" srcId="{F0C2E46B-FAFD-4EC6-9634-86677F7CB97A}" destId="{7411B078-7C50-4E61-9BD0-B1F4706DB709}" srcOrd="0" destOrd="0" presId="urn:microsoft.com/office/officeart/2005/8/layout/list1"/>
    <dgm:cxn modelId="{DB023FA5-61EB-4AC2-96C0-3D294C74DF13}" srcId="{0C6F5F76-4FFC-4F59-9E7F-A8B57B6F49BF}" destId="{0AC9B684-82D4-47A8-AE7F-CA9B28F6007C}" srcOrd="2" destOrd="0" parTransId="{D9972ACB-E5FD-43B6-B3C1-13D50B68899B}" sibTransId="{6BDC0496-664E-4C2B-9CB9-26402729B09F}"/>
    <dgm:cxn modelId="{C553A960-4731-4154-A90C-817EDE233626}" type="presOf" srcId="{0AC9B684-82D4-47A8-AE7F-CA9B28F6007C}" destId="{06D154AA-A567-4239-A9E0-C9343B410A0B}" srcOrd="1" destOrd="0" presId="urn:microsoft.com/office/officeart/2005/8/layout/list1"/>
    <dgm:cxn modelId="{45BEE953-9FC3-4625-912E-4E095C88AC35}" type="presOf" srcId="{0AC9B684-82D4-47A8-AE7F-CA9B28F6007C}" destId="{9BCD73CC-26BD-4803-9E18-DFF42DFEFE99}" srcOrd="0" destOrd="0" presId="urn:microsoft.com/office/officeart/2005/8/layout/list1"/>
    <dgm:cxn modelId="{C9291F27-C960-4579-A623-C5262907C05D}" srcId="{0C6F5F76-4FFC-4F59-9E7F-A8B57B6F49BF}" destId="{98AEC781-9BC1-4666-9D79-90DE76016DBF}" srcOrd="1" destOrd="0" parTransId="{C6E97DDC-F4E8-4B58-9794-D971BA5ACC3B}" sibTransId="{B5ED250D-CB97-4F62-84EB-B8B3A2996BA2}"/>
    <dgm:cxn modelId="{345C753F-BB96-440C-8AE9-38B2FEB1BEAF}" type="presOf" srcId="{0C6F5F76-4FFC-4F59-9E7F-A8B57B6F49BF}" destId="{162CF2CB-2A55-49CD-9455-FCEABF34BCC5}" srcOrd="0" destOrd="0" presId="urn:microsoft.com/office/officeart/2005/8/layout/list1"/>
    <dgm:cxn modelId="{11CFF2E8-D257-41AB-B2D8-788FDECFC995}" srcId="{0C6F5F76-4FFC-4F59-9E7F-A8B57B6F49BF}" destId="{F0C2E46B-FAFD-4EC6-9634-86677F7CB97A}" srcOrd="0" destOrd="0" parTransId="{1F8EBC77-FE86-4AA9-9215-78A7FBD976DB}" sibTransId="{B351AC00-2C45-4931-85DF-D867F0C2BC44}"/>
    <dgm:cxn modelId="{64B2C3B3-28C3-4766-81C1-00BEFB069C78}" type="presOf" srcId="{98AEC781-9BC1-4666-9D79-90DE76016DBF}" destId="{E30C1BB1-BFCD-4868-9023-872C1D6409DB}" srcOrd="0" destOrd="0" presId="urn:microsoft.com/office/officeart/2005/8/layout/list1"/>
    <dgm:cxn modelId="{0D3E8B1C-6ECB-4479-99AE-12773E1622FB}" type="presOf" srcId="{F0C2E46B-FAFD-4EC6-9634-86677F7CB97A}" destId="{3453A2A0-F156-475F-8044-E7B0BB2B5377}" srcOrd="1" destOrd="0" presId="urn:microsoft.com/office/officeart/2005/8/layout/list1"/>
    <dgm:cxn modelId="{36D3F681-3F70-4240-A795-E5A2382B636E}" type="presParOf" srcId="{162CF2CB-2A55-49CD-9455-FCEABF34BCC5}" destId="{5B7D0975-E3C3-45FA-8048-390C80729DD6}" srcOrd="0" destOrd="0" presId="urn:microsoft.com/office/officeart/2005/8/layout/list1"/>
    <dgm:cxn modelId="{34720DDA-4B79-4DB8-8999-CAA656A06D3D}" type="presParOf" srcId="{5B7D0975-E3C3-45FA-8048-390C80729DD6}" destId="{7411B078-7C50-4E61-9BD0-B1F4706DB709}" srcOrd="0" destOrd="0" presId="urn:microsoft.com/office/officeart/2005/8/layout/list1"/>
    <dgm:cxn modelId="{A19C8B4F-F4CE-4D66-B829-EECD54C86F82}" type="presParOf" srcId="{5B7D0975-E3C3-45FA-8048-390C80729DD6}" destId="{3453A2A0-F156-475F-8044-E7B0BB2B5377}" srcOrd="1" destOrd="0" presId="urn:microsoft.com/office/officeart/2005/8/layout/list1"/>
    <dgm:cxn modelId="{DB6837E9-6D86-4B3B-9104-3F8B54D06ED8}" type="presParOf" srcId="{162CF2CB-2A55-49CD-9455-FCEABF34BCC5}" destId="{4F2BD04E-C1B9-49A6-9D79-9F8659C6BF83}" srcOrd="1" destOrd="0" presId="urn:microsoft.com/office/officeart/2005/8/layout/list1"/>
    <dgm:cxn modelId="{223E4308-7E72-405C-AF4F-E29EFF3DEADA}" type="presParOf" srcId="{162CF2CB-2A55-49CD-9455-FCEABF34BCC5}" destId="{CB0F4523-FA45-4B5F-8365-6636BCFFCB26}" srcOrd="2" destOrd="0" presId="urn:microsoft.com/office/officeart/2005/8/layout/list1"/>
    <dgm:cxn modelId="{F130B9F0-4063-4BF4-B1BF-AD29231F5EE1}" type="presParOf" srcId="{162CF2CB-2A55-49CD-9455-FCEABF34BCC5}" destId="{68D9EBAB-B2BE-42AF-AF33-4253723A475B}" srcOrd="3" destOrd="0" presId="urn:microsoft.com/office/officeart/2005/8/layout/list1"/>
    <dgm:cxn modelId="{538B75BE-A824-4E26-BAB7-6FA5057DF688}" type="presParOf" srcId="{162CF2CB-2A55-49CD-9455-FCEABF34BCC5}" destId="{9516A383-5068-40D4-A6B6-418ECF83C077}" srcOrd="4" destOrd="0" presId="urn:microsoft.com/office/officeart/2005/8/layout/list1"/>
    <dgm:cxn modelId="{70BEBDF2-8B4E-46F3-A67D-CDECF1D31800}" type="presParOf" srcId="{9516A383-5068-40D4-A6B6-418ECF83C077}" destId="{E30C1BB1-BFCD-4868-9023-872C1D6409DB}" srcOrd="0" destOrd="0" presId="urn:microsoft.com/office/officeart/2005/8/layout/list1"/>
    <dgm:cxn modelId="{32E3DBB8-0BEA-453E-B67E-314311F3665C}" type="presParOf" srcId="{9516A383-5068-40D4-A6B6-418ECF83C077}" destId="{99FE8EE3-F042-4260-84A7-A1D6B3B15D68}" srcOrd="1" destOrd="0" presId="urn:microsoft.com/office/officeart/2005/8/layout/list1"/>
    <dgm:cxn modelId="{F4BBBB48-CBDA-4BCD-B2AD-D15F68008C59}" type="presParOf" srcId="{162CF2CB-2A55-49CD-9455-FCEABF34BCC5}" destId="{92F0203F-6D3B-4369-80FB-252235FF8234}" srcOrd="5" destOrd="0" presId="urn:microsoft.com/office/officeart/2005/8/layout/list1"/>
    <dgm:cxn modelId="{6651E0E5-3B6C-422F-BCA7-0FBACA7CB1F0}" type="presParOf" srcId="{162CF2CB-2A55-49CD-9455-FCEABF34BCC5}" destId="{142EEA75-26AD-4793-A3F8-C30D5CA95FE0}" srcOrd="6" destOrd="0" presId="urn:microsoft.com/office/officeart/2005/8/layout/list1"/>
    <dgm:cxn modelId="{FFC8E20F-DC7A-46E4-AC9A-FC479619838A}" type="presParOf" srcId="{162CF2CB-2A55-49CD-9455-FCEABF34BCC5}" destId="{F8EFFAB1-628C-4FA7-8690-62D41602ABB9}" srcOrd="7" destOrd="0" presId="urn:microsoft.com/office/officeart/2005/8/layout/list1"/>
    <dgm:cxn modelId="{E9770F7D-936F-4BF5-B523-CB87055AC7E4}" type="presParOf" srcId="{162CF2CB-2A55-49CD-9455-FCEABF34BCC5}" destId="{C83F38BF-0277-41F7-88E7-7422F5D280D6}" srcOrd="8" destOrd="0" presId="urn:microsoft.com/office/officeart/2005/8/layout/list1"/>
    <dgm:cxn modelId="{BED0E0FC-9265-468B-84CC-043145A130B8}" type="presParOf" srcId="{C83F38BF-0277-41F7-88E7-7422F5D280D6}" destId="{9BCD73CC-26BD-4803-9E18-DFF42DFEFE99}" srcOrd="0" destOrd="0" presId="urn:microsoft.com/office/officeart/2005/8/layout/list1"/>
    <dgm:cxn modelId="{AB615CE6-A286-424F-8815-D70F612FDC81}" type="presParOf" srcId="{C83F38BF-0277-41F7-88E7-7422F5D280D6}" destId="{06D154AA-A567-4239-A9E0-C9343B410A0B}" srcOrd="1" destOrd="0" presId="urn:microsoft.com/office/officeart/2005/8/layout/list1"/>
    <dgm:cxn modelId="{D7885A2E-D8FB-4443-B5D7-9EE15FA82894}" type="presParOf" srcId="{162CF2CB-2A55-49CD-9455-FCEABF34BCC5}" destId="{49CB5D39-DB63-441E-AC3A-AEFB48715BC0}" srcOrd="9" destOrd="0" presId="urn:microsoft.com/office/officeart/2005/8/layout/list1"/>
    <dgm:cxn modelId="{7674ABD5-C60D-437C-AD99-752837D1E687}" type="presParOf" srcId="{162CF2CB-2A55-49CD-9455-FCEABF34BCC5}" destId="{008B4BC1-FCAA-4B8B-AD14-B46A677AB49C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965B4F-63A1-451A-A814-9C94889FCACF}">
      <dsp:nvSpPr>
        <dsp:cNvPr id="0" name=""/>
        <dsp:cNvSpPr/>
      </dsp:nvSpPr>
      <dsp:spPr>
        <a:xfrm>
          <a:off x="0" y="105128"/>
          <a:ext cx="1152128" cy="518374"/>
        </a:xfrm>
        <a:prstGeom prst="rightArrow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50815C-32ED-43FE-9E56-F6E06B0B8116}">
      <dsp:nvSpPr>
        <dsp:cNvPr id="0" name=""/>
        <dsp:cNvSpPr/>
      </dsp:nvSpPr>
      <dsp:spPr>
        <a:xfrm>
          <a:off x="92935" y="220340"/>
          <a:ext cx="943979" cy="2304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0" bIns="1422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baseline="0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rPr>
            <a:t>далее</a:t>
          </a:r>
          <a:endParaRPr lang="ru-RU" sz="1400" kern="1200" baseline="0" dirty="0">
            <a:solidFill>
              <a:srgbClr val="FFC000"/>
            </a:solidFill>
            <a:latin typeface="Arial" pitchFamily="34" charset="0"/>
            <a:cs typeface="Arial" pitchFamily="34" charset="0"/>
          </a:endParaRPr>
        </a:p>
      </dsp:txBody>
      <dsp:txXfrm>
        <a:off x="92935" y="220340"/>
        <a:ext cx="943979" cy="2304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0F4523-FA45-4B5F-8365-6636BCFFCB26}">
      <dsp:nvSpPr>
        <dsp:cNvPr id="0" name=""/>
        <dsp:cNvSpPr/>
      </dsp:nvSpPr>
      <dsp:spPr>
        <a:xfrm>
          <a:off x="0" y="525578"/>
          <a:ext cx="8229600" cy="83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53A2A0-F156-475F-8044-E7B0BB2B5377}">
      <dsp:nvSpPr>
        <dsp:cNvPr id="0" name=""/>
        <dsp:cNvSpPr/>
      </dsp:nvSpPr>
      <dsp:spPr>
        <a:xfrm>
          <a:off x="411480" y="38498"/>
          <a:ext cx="5760720" cy="9741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Для детей</a:t>
          </a:r>
          <a:endParaRPr lang="ru-RU" sz="2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59035" y="86053"/>
        <a:ext cx="5665610" cy="879050"/>
      </dsp:txXfrm>
    </dsp:sp>
    <dsp:sp modelId="{142EEA75-26AD-4793-A3F8-C30D5CA95FE0}">
      <dsp:nvSpPr>
        <dsp:cNvPr id="0" name=""/>
        <dsp:cNvSpPr/>
      </dsp:nvSpPr>
      <dsp:spPr>
        <a:xfrm>
          <a:off x="0" y="2022458"/>
          <a:ext cx="8229600" cy="83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FE8EE3-F042-4260-84A7-A1D6B3B15D68}">
      <dsp:nvSpPr>
        <dsp:cNvPr id="0" name=""/>
        <dsp:cNvSpPr/>
      </dsp:nvSpPr>
      <dsp:spPr>
        <a:xfrm>
          <a:off x="411480" y="1535378"/>
          <a:ext cx="5760720" cy="9741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Для родителей</a:t>
          </a:r>
          <a:endParaRPr lang="ru-RU" sz="2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59035" y="1582933"/>
        <a:ext cx="5665610" cy="879050"/>
      </dsp:txXfrm>
    </dsp:sp>
    <dsp:sp modelId="{008B4BC1-FCAA-4B8B-AD14-B46A677AB49C}">
      <dsp:nvSpPr>
        <dsp:cNvPr id="0" name=""/>
        <dsp:cNvSpPr/>
      </dsp:nvSpPr>
      <dsp:spPr>
        <a:xfrm>
          <a:off x="0" y="3519338"/>
          <a:ext cx="8229600" cy="831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D154AA-A567-4239-A9E0-C9343B410A0B}">
      <dsp:nvSpPr>
        <dsp:cNvPr id="0" name=""/>
        <dsp:cNvSpPr/>
      </dsp:nvSpPr>
      <dsp:spPr>
        <a:xfrm>
          <a:off x="411480" y="3032258"/>
          <a:ext cx="5760720" cy="9741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Для педагогов</a:t>
          </a:r>
          <a:endParaRPr lang="ru-RU" sz="2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59035" y="3079813"/>
        <a:ext cx="5665610" cy="8790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7" y="-200388"/>
            <a:ext cx="8421708" cy="1828800"/>
          </a:xfrm>
        </p:spPr>
        <p:txBody>
          <a:bodyPr>
            <a:normAutofit/>
          </a:bodyPr>
          <a:lstStyle/>
          <a:p>
            <a:pPr algn="ctr"/>
            <a:r>
              <a:rPr lang="ru-RU" sz="2400" b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Государственное бюджетное профессиональное образовательное учреждение Ростовской области «</a:t>
            </a:r>
            <a:r>
              <a:rPr lang="ru-RU" sz="2400" b="0" dirty="0" err="1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Волгодонской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педагогический колледж»</a:t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(ГБПОУ РО ВПК)</a:t>
            </a:r>
            <a:endParaRPr lang="ru-RU" sz="24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611560" y="2708920"/>
            <a:ext cx="7854696" cy="17526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Тема проекта</a:t>
            </a:r>
          </a:p>
          <a:p>
            <a:pPr algn="ctr"/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«Полезные вершки и корешки»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01056" y="4149080"/>
            <a:ext cx="526105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Руководитель проекта</a:t>
            </a:r>
          </a:p>
          <a:p>
            <a:pPr algn="r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Воспитатель детей дошкольного возраста </a:t>
            </a:r>
          </a:p>
          <a:p>
            <a:pPr algn="r"/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Тырина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Ю.С.</a:t>
            </a:r>
          </a:p>
          <a:p>
            <a:pPr algn="r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Телефон: 89099564536</a:t>
            </a:r>
          </a:p>
          <a:p>
            <a:pPr algn="r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Е-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mail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sjyuibf@mail.ru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510398714"/>
              </p:ext>
            </p:extLst>
          </p:nvPr>
        </p:nvGraphicFramePr>
        <p:xfrm>
          <a:off x="7596336" y="6120082"/>
          <a:ext cx="1152128" cy="7286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Подзаголовок 6"/>
          <p:cNvSpPr txBox="1">
            <a:spLocks/>
          </p:cNvSpPr>
          <p:nvPr/>
        </p:nvSpPr>
        <p:spPr>
          <a:xfrm>
            <a:off x="323528" y="4964688"/>
            <a:ext cx="7854696" cy="1752600"/>
          </a:xfrm>
          <a:prstGeom prst="rect">
            <a:avLst/>
          </a:prstGeom>
        </p:spPr>
        <p:txBody>
          <a:bodyPr vert="horz" lIns="0" rIns="18288">
            <a:norm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одзаголовок 6"/>
          <p:cNvSpPr txBox="1">
            <a:spLocks/>
          </p:cNvSpPr>
          <p:nvPr/>
        </p:nvSpPr>
        <p:spPr>
          <a:xfrm>
            <a:off x="1187624" y="6256202"/>
            <a:ext cx="5699973" cy="598899"/>
          </a:xfrm>
          <a:prstGeom prst="rect">
            <a:avLst/>
          </a:prstGeom>
        </p:spPr>
        <p:txBody>
          <a:bodyPr vert="horz" lIns="0" rIns="18288">
            <a:norm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г. Волгодонск, 2022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одзаголовок 6"/>
          <p:cNvSpPr txBox="1">
            <a:spLocks/>
          </p:cNvSpPr>
          <p:nvPr/>
        </p:nvSpPr>
        <p:spPr>
          <a:xfrm>
            <a:off x="110262" y="4503602"/>
            <a:ext cx="2733546" cy="1752600"/>
          </a:xfrm>
          <a:prstGeom prst="rect">
            <a:avLst/>
          </a:prstGeom>
        </p:spPr>
        <p:txBody>
          <a:bodyPr vert="horz" lIns="0" rIns="18288">
            <a:norm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708808"/>
            <a:ext cx="2032289" cy="151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96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8630" y="4221088"/>
            <a:ext cx="8523830" cy="2636912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</a:t>
            </a:r>
            <a:r>
              <a:rPr lang="ru-RU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ru-RU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Обогащение знаний детей о плодовых растениях, через установление двух видов полезных для человека частей растений, </a:t>
            </a:r>
            <a:r>
              <a:rPr lang="ru-RU" sz="20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вершок-корешок</a:t>
            </a:r>
            <a:r>
              <a:rPr lang="ru-RU" sz="2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0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120506" y="188640"/>
            <a:ext cx="6591954" cy="704346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17" t="3419" r="16434" b="4283"/>
          <a:stretch/>
        </p:blipFill>
        <p:spPr>
          <a:xfrm>
            <a:off x="3851920" y="1444308"/>
            <a:ext cx="1764196" cy="2472810"/>
          </a:xfrm>
          <a:prstGeom prst="rect">
            <a:avLst/>
          </a:prstGeom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2699792" y="332656"/>
            <a:ext cx="5832648" cy="3240360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Подготовительный этап проекта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«Полезные вершки корешки»</a:t>
            </a:r>
            <a:endParaRPr lang="ru-RU" sz="2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8" y="188640"/>
            <a:ext cx="1984036" cy="1480396"/>
          </a:xfrm>
          <a:prstGeom prst="rect">
            <a:avLst/>
          </a:prstGeom>
        </p:spPr>
      </p:pic>
      <p:sp>
        <p:nvSpPr>
          <p:cNvPr id="5" name="Стрелка вправо 4"/>
          <p:cNvSpPr/>
          <p:nvPr/>
        </p:nvSpPr>
        <p:spPr>
          <a:xfrm>
            <a:off x="7596336" y="6093296"/>
            <a:ext cx="1116124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  <a:hlinkClick r:id="" action="ppaction://hlinkshowjump?jump=nextslide"/>
              </a:rPr>
              <a:t>далее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трелка вправо 9"/>
          <p:cNvSpPr/>
          <p:nvPr/>
        </p:nvSpPr>
        <p:spPr>
          <a:xfrm flipH="1">
            <a:off x="6300192" y="6093296"/>
            <a:ext cx="1088504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  <a:hlinkClick r:id="" action="ppaction://hlinkshowjump?jump=previousslide"/>
              </a:rPr>
              <a:t>назад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56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0482" y="198726"/>
            <a:ext cx="6576318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Задачи</a:t>
            </a:r>
            <a:r>
              <a:rPr lang="ru-RU" sz="36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3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9611243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трелка вправо 2"/>
          <p:cNvSpPr/>
          <p:nvPr/>
        </p:nvSpPr>
        <p:spPr>
          <a:xfrm>
            <a:off x="8013775" y="6237312"/>
            <a:ext cx="936104" cy="4766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" action="ppaction://hlinkshowjump?jump=nextslide"/>
              </a:rPr>
              <a:t>далее</a:t>
            </a:r>
            <a:endParaRPr lang="ru-RU" dirty="0"/>
          </a:p>
        </p:txBody>
      </p:sp>
      <p:sp>
        <p:nvSpPr>
          <p:cNvPr id="5" name="Стрелка вправо 4"/>
          <p:cNvSpPr/>
          <p:nvPr/>
        </p:nvSpPr>
        <p:spPr>
          <a:xfrm flipH="1">
            <a:off x="6804248" y="6238581"/>
            <a:ext cx="1013728" cy="4766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" action="ppaction://hlinkshowjump?jump=previousslide"/>
              </a:rPr>
              <a:t>назад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8" y="188640"/>
            <a:ext cx="1984036" cy="1480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33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260648"/>
            <a:ext cx="641905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sz="36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основные этапы проекта</a:t>
            </a:r>
            <a:br>
              <a:rPr lang="ru-RU" sz="36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полезные вершки и корешки</a:t>
            </a:r>
            <a:br>
              <a:rPr lang="ru-RU" sz="36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взаимодействие с детьми</a:t>
            </a:r>
            <a:endParaRPr lang="ru-RU" sz="27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7544" y="5080181"/>
            <a:ext cx="3384376" cy="648072"/>
          </a:xfrm>
        </p:spPr>
        <p:txBody>
          <a:bodyPr>
            <a:normAutofit/>
          </a:bodyPr>
          <a:lstStyle/>
          <a:p>
            <a:r>
              <a:rPr lang="ru-RU" dirty="0" smtClean="0"/>
              <a:t>Детей и педагога</a:t>
            </a:r>
            <a:endParaRPr lang="ru-RU" dirty="0"/>
          </a:p>
        </p:txBody>
      </p:sp>
      <p:sp>
        <p:nvSpPr>
          <p:cNvPr id="7" name="Объект 4"/>
          <p:cNvSpPr txBox="1">
            <a:spLocks/>
          </p:cNvSpPr>
          <p:nvPr/>
        </p:nvSpPr>
        <p:spPr>
          <a:xfrm>
            <a:off x="4499992" y="5086419"/>
            <a:ext cx="3384376" cy="64807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Детей и родителей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01" y="2074244"/>
            <a:ext cx="2739089" cy="228714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283" y="2104697"/>
            <a:ext cx="3059832" cy="2356868"/>
          </a:xfrm>
          <a:prstGeom prst="rect">
            <a:avLst/>
          </a:prstGeom>
        </p:spPr>
      </p:pic>
      <p:sp>
        <p:nvSpPr>
          <p:cNvPr id="6" name="Стрелка вправо 5"/>
          <p:cNvSpPr/>
          <p:nvPr/>
        </p:nvSpPr>
        <p:spPr>
          <a:xfrm>
            <a:off x="7636115" y="5949280"/>
            <a:ext cx="896325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" action="ppaction://hlinkshowjump?jump=nextslide"/>
              </a:rPr>
              <a:t>далее</a:t>
            </a:r>
            <a:endParaRPr lang="ru-RU" dirty="0"/>
          </a:p>
        </p:txBody>
      </p:sp>
      <p:sp>
        <p:nvSpPr>
          <p:cNvPr id="8" name="Стрелка вправо 7"/>
          <p:cNvSpPr/>
          <p:nvPr/>
        </p:nvSpPr>
        <p:spPr>
          <a:xfrm flipH="1">
            <a:off x="6588224" y="5949280"/>
            <a:ext cx="936105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" action="ppaction://hlinkshowjump?jump=previousslide"/>
              </a:rPr>
              <a:t>назад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8" y="188640"/>
            <a:ext cx="1984036" cy="1480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30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260648"/>
            <a:ext cx="702027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sz="4000" dirty="0" smtClean="0"/>
              <a:t>основной этап проекта</a:t>
            </a:r>
            <a:br>
              <a:rPr lang="ru-RU" sz="4000" dirty="0" smtClean="0"/>
            </a:br>
            <a:r>
              <a:rPr lang="ru-RU" sz="4000" dirty="0" smtClean="0"/>
              <a:t>«Здоровые вершки и корешки»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результаты деятельности детей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7086" y="4950065"/>
            <a:ext cx="2458616" cy="1061472"/>
          </a:xfrm>
        </p:spPr>
        <p:txBody>
          <a:bodyPr/>
          <a:lstStyle/>
          <a:p>
            <a:r>
              <a:rPr lang="ru-RU" dirty="0" smtClean="0"/>
              <a:t>Детей и педагога</a:t>
            </a:r>
            <a:endParaRPr lang="ru-RU" dirty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4993704" y="4950065"/>
            <a:ext cx="2458616" cy="106147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Детей и родителей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8" y="188640"/>
            <a:ext cx="1984036" cy="1480396"/>
          </a:xfrm>
          <a:prstGeom prst="rect">
            <a:avLst/>
          </a:prstGeom>
        </p:spPr>
      </p:pic>
      <p:sp>
        <p:nvSpPr>
          <p:cNvPr id="4" name="Стрелка вправо 3"/>
          <p:cNvSpPr/>
          <p:nvPr/>
        </p:nvSpPr>
        <p:spPr>
          <a:xfrm>
            <a:off x="7452320" y="6165304"/>
            <a:ext cx="1008112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" action="ppaction://hlinkshowjump?jump=nextslide"/>
              </a:rPr>
              <a:t>далее</a:t>
            </a:r>
            <a:endParaRPr lang="ru-RU" dirty="0"/>
          </a:p>
        </p:txBody>
      </p:sp>
      <p:sp>
        <p:nvSpPr>
          <p:cNvPr id="7" name="Стрелка вправо 6"/>
          <p:cNvSpPr/>
          <p:nvPr/>
        </p:nvSpPr>
        <p:spPr>
          <a:xfrm flipH="1">
            <a:off x="6372200" y="6152230"/>
            <a:ext cx="936104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" action="ppaction://hlinkshowjump?jump=previousslide"/>
              </a:rPr>
              <a:t>назад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88840"/>
            <a:ext cx="2880320" cy="259228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012888"/>
            <a:ext cx="3203848" cy="2281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6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3200" y="764704"/>
            <a:ext cx="72008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Заключительный этап 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проекта</a:t>
            </a:r>
            <a:b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«Полезные вершки и корешки»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изготовление книжки-малышки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58920" y="4941168"/>
            <a:ext cx="2772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Рассмотрение выставки</a:t>
            </a:r>
            <a:endParaRPr lang="ru-RU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2559" y="4941168"/>
            <a:ext cx="2727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Оформление выставки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8" y="188640"/>
            <a:ext cx="1984036" cy="148039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050" y="2132856"/>
            <a:ext cx="3214688" cy="24098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7" t="4374" r="4849" b="4654"/>
          <a:stretch/>
        </p:blipFill>
        <p:spPr>
          <a:xfrm>
            <a:off x="4591990" y="2132856"/>
            <a:ext cx="3463265" cy="2589151"/>
          </a:xfrm>
          <a:prstGeom prst="rect">
            <a:avLst/>
          </a:prstGeom>
        </p:spPr>
      </p:pic>
      <p:sp>
        <p:nvSpPr>
          <p:cNvPr id="7" name="Стрелка вправо 6"/>
          <p:cNvSpPr/>
          <p:nvPr/>
        </p:nvSpPr>
        <p:spPr>
          <a:xfrm>
            <a:off x="7479191" y="5949280"/>
            <a:ext cx="1152128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" action="ppaction://hlinkshowjump?jump=nextslide"/>
              </a:rPr>
              <a:t>далее</a:t>
            </a:r>
            <a:endParaRPr lang="ru-RU" dirty="0"/>
          </a:p>
        </p:txBody>
      </p:sp>
      <p:sp>
        <p:nvSpPr>
          <p:cNvPr id="9" name="Стрелка вправо 8"/>
          <p:cNvSpPr/>
          <p:nvPr/>
        </p:nvSpPr>
        <p:spPr>
          <a:xfrm flipH="1">
            <a:off x="6156176" y="5949280"/>
            <a:ext cx="1199298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" action="ppaction://hlinkshowjump?jump=previousslide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567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16632"/>
            <a:ext cx="7211144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Сравнительный результат 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опроса и анкетирования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Объект 4"/>
          <p:cNvSpPr txBox="1">
            <a:spLocks/>
          </p:cNvSpPr>
          <p:nvPr/>
        </p:nvSpPr>
        <p:spPr>
          <a:xfrm>
            <a:off x="395536" y="5517232"/>
            <a:ext cx="3384376" cy="64807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До и после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8" y="188640"/>
            <a:ext cx="1984036" cy="1480396"/>
          </a:xfrm>
          <a:prstGeom prst="rect">
            <a:avLst/>
          </a:prstGeom>
        </p:spPr>
      </p:pic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943412934"/>
              </p:ext>
            </p:extLst>
          </p:nvPr>
        </p:nvGraphicFramePr>
        <p:xfrm>
          <a:off x="2915816" y="2132856"/>
          <a:ext cx="2880320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3452583418"/>
              </p:ext>
            </p:extLst>
          </p:nvPr>
        </p:nvGraphicFramePr>
        <p:xfrm>
          <a:off x="6012160" y="2132856"/>
          <a:ext cx="2880320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276872"/>
            <a:ext cx="2483768" cy="2420888"/>
          </a:xfrm>
          <a:prstGeom prst="rect">
            <a:avLst/>
          </a:prstGeom>
        </p:spPr>
      </p:pic>
      <p:sp>
        <p:nvSpPr>
          <p:cNvPr id="11" name="Стрелка вправо 10"/>
          <p:cNvSpPr/>
          <p:nvPr/>
        </p:nvSpPr>
        <p:spPr>
          <a:xfrm>
            <a:off x="7596336" y="5841268"/>
            <a:ext cx="1152128" cy="6120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" action="ppaction://hlinkshowjump?jump=nextslide"/>
              </a:rPr>
              <a:t>далее</a:t>
            </a:r>
            <a:endParaRPr lang="ru-RU" dirty="0"/>
          </a:p>
        </p:txBody>
      </p:sp>
      <p:sp>
        <p:nvSpPr>
          <p:cNvPr id="12" name="Стрелка вправо 11"/>
          <p:cNvSpPr/>
          <p:nvPr/>
        </p:nvSpPr>
        <p:spPr>
          <a:xfrm flipH="1">
            <a:off x="6228184" y="5859270"/>
            <a:ext cx="1224136" cy="6120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" action="ppaction://hlinkshowjump?jump=previousslide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943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-190161"/>
            <a:ext cx="7992888" cy="1828800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Государственное бюджетное профессиональное образовательное учреждение Ростовской области «</a:t>
            </a:r>
            <a:r>
              <a:rPr lang="ru-RU" sz="24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Волгодонской</a:t>
            </a:r>
            <a:r>
              <a:rPr lang="ru-RU" sz="240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педагогический колледж»</a:t>
            </a:r>
            <a:br>
              <a:rPr lang="ru-RU" sz="240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(ГБПОУ РО ВПК)</a:t>
            </a:r>
            <a:endParaRPr lang="ru-RU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420888"/>
            <a:ext cx="7854696" cy="1752600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Тема проекта</a:t>
            </a:r>
          </a:p>
          <a:p>
            <a:pPr algn="ctr"/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«Полезные вершки и корешки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  <a:p>
            <a:pPr algn="ctr"/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3995936" y="4221088"/>
            <a:ext cx="4896544" cy="1752600"/>
          </a:xfrm>
          <a:prstGeom prst="rect">
            <a:avLst/>
          </a:prstGeom>
        </p:spPr>
        <p:txBody>
          <a:bodyPr vert="horz" lIns="0" rIns="18288">
            <a:norm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2899373" y="4005064"/>
            <a:ext cx="5717608" cy="2852936"/>
          </a:xfrm>
          <a:prstGeom prst="rect">
            <a:avLst/>
          </a:prstGeom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Руководитель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проекта</a:t>
            </a: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Воспитатель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детей дошкольного возраста </a:t>
            </a:r>
          </a:p>
          <a:p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Тырина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Ю.С.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Телефон: 89099564536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Е-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mail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sjyuibf@mail.ru</a:t>
            </a:r>
          </a:p>
          <a:p>
            <a:pPr algn="l"/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г. Волгодонск, 2022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 flipH="1">
            <a:off x="7308303" y="6020132"/>
            <a:ext cx="1308677" cy="5486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" action="ppaction://hlinkshowjump?jump=previousslide"/>
              </a:rPr>
              <a:t>назад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8046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427</TotalTime>
  <Words>170</Words>
  <Application>Microsoft Office PowerPoint</Application>
  <PresentationFormat>Экран (4:3)</PresentationFormat>
  <Paragraphs>54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Государственное бюджетное профессиональное образовательное учреждение Ростовской области «Волгодонской педагогический колледж» (ГБПОУ РО ВПК)</vt:lpstr>
      <vt:lpstr>Презентация PowerPoint</vt:lpstr>
      <vt:lpstr>       Задачи:</vt:lpstr>
      <vt:lpstr> основные этапы проекта полезные вершки и корешки взаимодействие с детьми</vt:lpstr>
      <vt:lpstr> основной этап проекта «Здоровые вершки и корешки» результаты деятельности детей</vt:lpstr>
      <vt:lpstr>Заключительный этап проекта «Полезные вершки и корешки» изготовление книжки-малышки</vt:lpstr>
      <vt:lpstr>Сравнительный результат  опроса и анкетирования</vt:lpstr>
      <vt:lpstr>Государственное бюджетное профессиональное образовательное учреждение Ростовской области «Волгодонской педагогический колледж» (ГБПОУ РО ВПК)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</dc:creator>
  <cp:lastModifiedBy>User</cp:lastModifiedBy>
  <cp:revision>51</cp:revision>
  <dcterms:created xsi:type="dcterms:W3CDTF">2021-03-14T12:54:46Z</dcterms:created>
  <dcterms:modified xsi:type="dcterms:W3CDTF">2022-12-07T14:16:06Z</dcterms:modified>
</cp:coreProperties>
</file>