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5" r:id="rId2"/>
    <p:sldId id="273" r:id="rId3"/>
    <p:sldId id="289" r:id="rId4"/>
    <p:sldId id="286" r:id="rId5"/>
    <p:sldId id="288" r:id="rId6"/>
    <p:sldId id="287" r:id="rId7"/>
    <p:sldId id="290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8CEF47-2225-44DB-A7E5-BE91CC9245A6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C2C933-3396-447B-93F5-E75AC042650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658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C2C933-3396-447B-93F5-E75AC042650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7675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1E3D2D-198B-4BE1-8625-B933350A1410}" type="datetimeFigureOut">
              <a:rPr lang="ru-RU" smtClean="0"/>
              <a:pPr/>
              <a:t>07.12.2022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7D52B-9876-49A4-AB7C-B701BA91C73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5877272"/>
            <a:ext cx="51246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Семенец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В.А. – учитель-логопед ГБДОУ д/с №33</a:t>
            </a:r>
          </a:p>
          <a:p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Петродворцового района  Санкт-Петербурга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94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 лыжах  весело!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286374822_7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5114473" y="1600200"/>
            <a:ext cx="3106053" cy="4525963"/>
          </a:xfrm>
        </p:spPr>
      </p:pic>
      <p:pic>
        <p:nvPicPr>
          <p:cNvPr id="8" name="Содержимое 7" descr="1286374919_9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918892" y="1600200"/>
            <a:ext cx="3115215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  коньках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интересно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!</a:t>
            </a:r>
          </a:p>
        </p:txBody>
      </p:sp>
      <p:pic>
        <p:nvPicPr>
          <p:cNvPr id="5" name="Рисунок 4" descr="1286374846_1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4552739_1377877737_95514586_0_5872e_a6b31c65_XL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350" y="260350"/>
            <a:ext cx="8877300" cy="633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8680"/>
            <a:ext cx="9144000" cy="63093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16632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Подбери «красивые» слова. Ответь на вопрос: какой? Какая? Какие?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2579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85" y="0"/>
            <a:ext cx="864243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6309320"/>
            <a:ext cx="4534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 Составь предложения по картинке.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7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97967"/>
            <a:ext cx="8312472" cy="6234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202956"/>
            <a:ext cx="8424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Ответь на вопросы: Что делают? Что делает?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8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4900" r="3697" b="567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5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3876" y="874041"/>
            <a:ext cx="2804160" cy="31211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476672"/>
            <a:ext cx="349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 стихи о зимних забавах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32578" y="1268760"/>
            <a:ext cx="201622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Говорила лыжа лыже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Говорила лыжа лыже,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Отправляясь с горки вниз: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Ты держись ко мне поближе.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Да сама ты не споткнись.</a:t>
            </a: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помчались во весь дух,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Поднимая снежный пух.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Встала елка на пути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Ежиком колючим...</a:t>
            </a: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Влево, влево обходи!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Вправо, здесь получше!..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Сбила лыжа лыжу с толку,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 разгона обе – в елку.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(И.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Бурсов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228184" y="661338"/>
            <a:ext cx="16561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горке, на горе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 горке, на горе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широком на дворе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 санках,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на лыжах,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повыше,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пониже,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потише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с разбегу,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 льду,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 снегу.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горки — ух,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горку — ух,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Бух!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Захватывает дух!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(А. Прокофьев)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78332" y="3924604"/>
            <a:ext cx="20120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Хитрые санки</a:t>
            </a:r>
            <a:endParaRPr 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 санки едут сами,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мотора, без коня,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и дело мои санки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Убегают от меня.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успею сесть верхом,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Санки — с места и бегом…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Мои санки едут сами,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Вез мотора, без коня.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под горкой мои санки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сугробом ждут меня.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Непослушным, скучно им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Подниматься вверх одним.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(И.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Бурсов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49701" y="4365104"/>
            <a:ext cx="20162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забавы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Саньке – санки, Лизе – лыжи,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Кольке — клюшки и коньки.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Наступили для детишек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Благодатные деньки.</a:t>
            </a:r>
          </a:p>
          <a:p>
            <a:pPr fontAlgn="base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Снег в лесу и на аллеях,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река покрылась льдом.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Одевайтесь потеплее-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на улицу бегом!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(Татьяна </a:t>
            </a:r>
            <a:r>
              <a:rPr lang="ru-RU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Гусарова</a:t>
            </a:r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9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Зимние  забавы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286374857_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55776" y="1268760"/>
            <a:ext cx="3888432" cy="53285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Снег – это здорово!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1286374874_4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908097" y="1600200"/>
            <a:ext cx="3136806" cy="4525963"/>
          </a:xfrm>
        </p:spPr>
      </p:pic>
      <p:pic>
        <p:nvPicPr>
          <p:cNvPr id="6" name="Содержимое 5" descr="1286374857_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106823" y="1600200"/>
            <a:ext cx="312135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104</Words>
  <Application>Microsoft Office PowerPoint</Application>
  <PresentationFormat>Экран (4:3)</PresentationFormat>
  <Paragraphs>23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Зимние  забавы</vt:lpstr>
      <vt:lpstr>Снег – это здорово!</vt:lpstr>
      <vt:lpstr>На лыжах  весело!</vt:lpstr>
      <vt:lpstr>На  коньках – интересно!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года.  Зима.</dc:title>
  <dc:creator>qwerty</dc:creator>
  <cp:lastModifiedBy>secretar</cp:lastModifiedBy>
  <cp:revision>27</cp:revision>
  <dcterms:created xsi:type="dcterms:W3CDTF">2014-12-08T16:34:45Z</dcterms:created>
  <dcterms:modified xsi:type="dcterms:W3CDTF">2022-12-07T08:20:32Z</dcterms:modified>
</cp:coreProperties>
</file>