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4D2788B0-299A-406C-9534-5F2F89D352F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7EE02D79-454C-43A7-9C20-BC5BB0D62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509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992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92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1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82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6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62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7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33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68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81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17000"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C0C72-F871-481A-8401-06A905F5E4C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528B5-5C9B-4E93-BC61-2ED1078BD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3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7772400" cy="1470025"/>
          </a:xfrm>
        </p:spPr>
        <p:txBody>
          <a:bodyPr/>
          <a:lstStyle/>
          <a:p>
            <a:r>
              <a:rPr lang="ru-RU" dirty="0" smtClean="0"/>
              <a:t>Признаки зимы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5301208"/>
            <a:ext cx="2592288" cy="1296144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Рогожнева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икторовна ГБДОУ № 29 Красногвардейского района города Санкт-Петербурга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543" y="4725143"/>
            <a:ext cx="718728" cy="5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497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Зимой часто бывает вьюга, пурга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534472" cy="435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090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иногда зимой случается оттепель –повышение температуры и таяние снега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522" y="5949280"/>
            <a:ext cx="883527" cy="66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16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Снегири в зимнем лесу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854" y="5517232"/>
            <a:ext cx="119185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877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 в зимнем лесу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206698"/>
            <a:ext cx="1446952" cy="95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464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Люди зимой подкармливают птиц в кормушках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159325"/>
            <a:ext cx="1436604" cy="8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12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Стало морозно и холодно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554" y="5877272"/>
            <a:ext cx="768684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9729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Зимой очень часто идет снег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32420"/>
            <a:ext cx="819162" cy="5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49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Озера и реки замерзают и покрываются льдом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160" y="5949280"/>
            <a:ext cx="81190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49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насекомые </a:t>
            </a:r>
            <a:r>
              <a:rPr lang="ru-RU" dirty="0" err="1" smtClean="0"/>
              <a:t>ичезли,а</a:t>
            </a:r>
            <a:r>
              <a:rPr lang="ru-RU" dirty="0" smtClean="0"/>
              <a:t> на деревьях и кустах лежит снег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792088" cy="52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30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Некоторые животные легли в спячку. Перелетные птицы улетели.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186" y="4005064"/>
            <a:ext cx="837766" cy="627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666" y="6093296"/>
            <a:ext cx="709533" cy="53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49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Зимой рано темнеет и ночи становятся длинные.</a:t>
            </a:r>
            <a:endParaRPr lang="ru-RU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200" y="5085184"/>
            <a:ext cx="1341895" cy="75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010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Зимой поздно светает и дни очень короткие.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344" y="5589240"/>
            <a:ext cx="1268016" cy="95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82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Иней по другому называется -изморозь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205197"/>
            <a:ext cx="1205880" cy="8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818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101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Признаки зимы </vt:lpstr>
      <vt:lpstr>Стало морозно и холодно</vt:lpstr>
      <vt:lpstr>Зимой очень часто идет снег</vt:lpstr>
      <vt:lpstr>Озера и реки замерзают и покрываются льдом</vt:lpstr>
      <vt:lpstr>Все насекомые ичезли,а на деревьях и кустах лежит снег</vt:lpstr>
      <vt:lpstr>Некоторые животные легли в спячку. Перелетные птицы улетели.</vt:lpstr>
      <vt:lpstr>Зимой рано темнеет и ночи становятся длинные.</vt:lpstr>
      <vt:lpstr>Зимой поздно светает и дни очень короткие.</vt:lpstr>
      <vt:lpstr>Иней по другому называется -изморозь</vt:lpstr>
      <vt:lpstr>Зимой часто бывает вьюга, пурга</vt:lpstr>
      <vt:lpstr>А иногда зимой случается оттепель –повышение температуры и таяние снега</vt:lpstr>
      <vt:lpstr>Снегири в зимнем лесу</vt:lpstr>
      <vt:lpstr>Дятел в зимнем лесу</vt:lpstr>
      <vt:lpstr>Люди зимой подкармливают птиц в кормушках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зимы</dc:title>
  <dc:creator>Admin</dc:creator>
  <cp:lastModifiedBy>Admin</cp:lastModifiedBy>
  <cp:revision>5</cp:revision>
  <cp:lastPrinted>2022-12-07T19:19:47Z</cp:lastPrinted>
  <dcterms:created xsi:type="dcterms:W3CDTF">2022-12-07T18:33:59Z</dcterms:created>
  <dcterms:modified xsi:type="dcterms:W3CDTF">2022-12-07T19:21:24Z</dcterms:modified>
</cp:coreProperties>
</file>