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sldIdLst>
    <p:sldId id="276" r:id="rId2"/>
    <p:sldId id="290" r:id="rId3"/>
    <p:sldId id="289" r:id="rId4"/>
    <p:sldId id="288" r:id="rId5"/>
    <p:sldId id="287" r:id="rId6"/>
    <p:sldId id="286" r:id="rId7"/>
    <p:sldId id="296" r:id="rId8"/>
    <p:sldId id="295" r:id="rId9"/>
    <p:sldId id="298" r:id="rId10"/>
    <p:sldId id="314" r:id="rId11"/>
    <p:sldId id="305" r:id="rId12"/>
    <p:sldId id="306" r:id="rId13"/>
    <p:sldId id="299" r:id="rId14"/>
    <p:sldId id="313" r:id="rId15"/>
    <p:sldId id="294" r:id="rId16"/>
    <p:sldId id="297" r:id="rId17"/>
    <p:sldId id="303" r:id="rId18"/>
    <p:sldId id="307" r:id="rId19"/>
    <p:sldId id="310" r:id="rId20"/>
    <p:sldId id="311" r:id="rId21"/>
    <p:sldId id="312" r:id="rId22"/>
    <p:sldId id="300" r:id="rId23"/>
    <p:sldId id="30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8EB6"/>
    <a:srgbClr val="C0CAD7"/>
    <a:srgbClr val="A1AAC8"/>
    <a:srgbClr val="FDFCFE"/>
    <a:srgbClr val="4040D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45063" autoAdjust="0"/>
  </p:normalViewPr>
  <p:slideViewPr>
    <p:cSldViewPr>
      <p:cViewPr>
        <p:scale>
          <a:sx n="58" d="100"/>
          <a:sy n="58" d="100"/>
        </p:scale>
        <p:origin x="-84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565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32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9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05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03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48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74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21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51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67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60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7E394-930A-42DC-86BD-5BF1F6943274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5437B-5B83-44F2-BBBA-0B6FA5BB20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7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orizmov.net/tags/%CA%EE%ED%F4%F3%F6%E8%E9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2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682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33184"/>
            <a:ext cx="82089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420889"/>
            <a:ext cx="7056784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ctr">
              <a:lnSpc>
                <a:spcPct val="9000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«ПТИЦЫ – НАШИ ДРУЗЬЯ»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3890665"/>
            <a:ext cx="64087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</a:p>
          <a:p>
            <a:pPr algn="r"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Нефедьева А.Ю., </a:t>
            </a:r>
          </a:p>
          <a:p>
            <a:pPr algn="r"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Зарубина З.В. 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33184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«детский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сад общеразвивающего вида №6 г. Слюдянки»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38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1903" y="386198"/>
            <a:ext cx="727280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Рассматривание иллюстраций.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Sad\Desktop\фото птицы\IMG-085e7dfba25903ad45264228f41b8d40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972311"/>
            <a:ext cx="3085689" cy="382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ad\Desktop\фото птицы\IMG-e89a365395ed4e0f6a8ca564b8e5fc39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8560" y="2348880"/>
            <a:ext cx="422447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58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476673"/>
            <a:ext cx="76328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Дидактические игры: «Собери картинку», «Зимующие и перелетные»</a:t>
            </a:r>
            <a:endParaRPr lang="ru-RU" sz="22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ru-RU" i="1" dirty="0" smtClean="0"/>
              <a:t> </a:t>
            </a:r>
            <a:endParaRPr lang="ru-RU" i="1" dirty="0"/>
          </a:p>
        </p:txBody>
      </p:sp>
      <p:pic>
        <p:nvPicPr>
          <p:cNvPr id="2050" name="Picture 2" descr="C:\Users\Sad\Desktop\фото птицы\IMG-06b7074ff7e33f8f4287a4922882eb4c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5885" y="1584669"/>
            <a:ext cx="6089567" cy="456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58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5" name="Picture 3" descr="C:\Users\Sad\Desktop\фото птицы\IMG-b01626337d65f704f834d3227c488fdd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76" y="1628800"/>
            <a:ext cx="334837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ad\Desktop\фото птицы\IMG-77432ff8a2607a7f704ceb6cc4bcf289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5992" y="548680"/>
            <a:ext cx="3376008" cy="450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32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541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476672"/>
            <a:ext cx="71287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Аппликация: "Синички»</a:t>
            </a:r>
            <a:endParaRPr lang="ru-RU" sz="2400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2" t="-588"/>
          <a:stretch/>
        </p:blipFill>
        <p:spPr>
          <a:xfrm>
            <a:off x="5508104" y="5055902"/>
            <a:ext cx="1693557" cy="11976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Sad\Desktop\фото птицы\IMG-9af4da214cc117643fdcef5e5d3e4dbc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72628" y="1412776"/>
            <a:ext cx="2390311" cy="318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ad\Desktop\фото птицы\IMG-3066d4d127db10fc0eb9ba62c11023e9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152690"/>
            <a:ext cx="3267665" cy="435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54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1903" y="386198"/>
            <a:ext cx="727280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Аппликация «Совушка - сова».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Sad\Desktop\фото птицы\IMG-a795c9d572c131f917236bee93277dff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2720982"/>
            <a:ext cx="4019107" cy="297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ad\Desktop\фото птицы\IMG-288f24123ef4ce00784bb77d203c4155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986241"/>
            <a:ext cx="2884583" cy="384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23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75656" y="1916831"/>
            <a:ext cx="62646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рассказа К.Д. Ушинского «Ласточка»,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сказки В. Даля «Ворона», Стихи: Александрова А. «Скворцы», А.Яшин «Покормите птиц зимой», В. Берестов «Птицы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А.А.Пчельникова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"Птичка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П.Мошканцев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"Сорок сорок"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Разучивание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поговорок: «Всякая птица своим пером гордится», «У каждой пташки свои замашки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Вечер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загадок и отгадок «Почтальон Печкин спешит к нам в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гости».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Просмотр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презентаций: "Зимующие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птицы», прослушивание «пение» птиц и их воспроизведение.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836712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Чтение </a:t>
            </a:r>
            <a:r>
              <a:rPr lang="ru-RU" sz="2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художественной </a:t>
            </a:r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литературы</a:t>
            </a:r>
            <a:endParaRPr lang="ru-RU" sz="2400" i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4573519"/>
            <a:ext cx="538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51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248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5536" y="620688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Подвижная игра  «Воробушки и  кот»</a:t>
            </a:r>
          </a:p>
        </p:txBody>
      </p:sp>
      <p:pic>
        <p:nvPicPr>
          <p:cNvPr id="4098" name="Picture 2" descr="C:\Users\Sad\Desktop\фото птицы\IMG-2c619c1c6fdae75b118cb1b2b377192a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3391285" cy="254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ad\Desktop\фото птицы\IMG-43dd573bce57b147333700511a4dad99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80928"/>
            <a:ext cx="4259627" cy="319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28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1903" y="386198"/>
            <a:ext cx="727280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Выставка рисунков и аппликаций «Покормите птиц зимой».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Sad\Desktop\фото птицы\IMG-98e9f22552745359ad1b87fd012f62ef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73001" y="1412776"/>
            <a:ext cx="4210611" cy="492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36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C:\Users\Sad\Desktop\фото птицы\IMG-f533caee85735c8477b78f7aafbfc6ee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152353"/>
            <a:ext cx="6118987" cy="4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75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1903" y="386198"/>
            <a:ext cx="727280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Акция «Покормите птиц зимой».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Sad\Desktop\фото птицы\IMG-ebf161b5a87e9ca9182e5ce89f28c46d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367" y="992987"/>
            <a:ext cx="3958726" cy="527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07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016" y="0"/>
            <a:ext cx="9144000" cy="6858000"/>
          </a:xfrm>
          <a:prstGeom prst="rect">
            <a:avLst/>
          </a:prstGeom>
          <a:solidFill>
            <a:srgbClr val="8A8EB6"/>
          </a:solidFill>
          <a:ln>
            <a:solidFill>
              <a:schemeClr val="tx1"/>
            </a:solidFill>
            <a:prstDash val="solid"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20688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АКТУАЛЬНОСТЬ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ПРОЕКТА</a:t>
            </a:r>
            <a:endParaRPr lang="ru-RU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endParaRPr lang="ru-RU" b="1" i="1" dirty="0">
              <a:solidFill>
                <a:schemeClr val="tx2"/>
              </a:solidFill>
            </a:endParaRPr>
          </a:p>
          <a:p>
            <a:pPr algn="ctr"/>
            <a:r>
              <a:rPr lang="ru-RU" b="1" i="1" dirty="0"/>
              <a:t>Цитата: Забота, то есть внимание к другим, - </a:t>
            </a:r>
            <a:r>
              <a:rPr lang="ru-RU" b="1" i="1" dirty="0" smtClean="0"/>
              <a:t> это </a:t>
            </a:r>
            <a:r>
              <a:rPr lang="ru-RU" b="1" i="1" dirty="0"/>
              <a:t>основа хорошей жизни, основа хорошего общества.</a:t>
            </a:r>
            <a:endParaRPr lang="ru-RU" b="1" i="1" dirty="0">
              <a:hlinkClick r:id="rId3"/>
            </a:endParaRPr>
          </a:p>
          <a:p>
            <a:pPr algn="r"/>
            <a:r>
              <a:rPr lang="ru-RU" b="1" i="1" dirty="0">
                <a:hlinkClick r:id="rId3"/>
              </a:rPr>
              <a:t>Конфуций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098016"/>
            <a:ext cx="6768752" cy="3791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1325"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наш не простой век, когда вопросы экологии значимы, как не когда, проблема экологического воспитания подрастающего поколения является одной из наиболее актуальных. Именно в период дошкольного детства происходит становление человеческой личности,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266" name="Picture 2" descr="C:\Users\Sad\Desktop\фото птицы\IMG-d34c019a9ef43dabb15908aea63e76b0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136" y="764704"/>
            <a:ext cx="313234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ad\Desktop\фото птицы\IMG-dc99a58857592792d811ef4ee2addb54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3203721" cy="427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33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2" name="Picture 2" descr="C:\Users\Sad\Desktop\фото птицы\IMG-0a3952540540032367207807e4f344a8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3394087" cy="452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Sad\Desktop\фото птицы\IMG-c74a4829468c7fa6e15816605b3e733a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403011" cy="453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31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13560" y="836712"/>
            <a:ext cx="51845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 реализации проектной деятельности: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Знания детей о птицах расширились;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Дети научились отличать перелётных птиц от зимующих.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На протяжении реализации проекта «Птицы – наши друзья» у детей развивалась связная речь.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Дети научились правильно подкармливать птиц.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У многих детей появилось заботливое отношение к птицам (дети каждый день, собираясь на прогулку, напоминали взять корм и покормить птиц).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Повысился познавательный интерес у детей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21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752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1988840"/>
            <a:ext cx="727280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7200" b="1" cap="none" spc="0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Georgia" panose="02040502050405020303" pitchFamily="18" charset="0"/>
              </a:rPr>
              <a:t>Спасибо </a:t>
            </a:r>
          </a:p>
          <a:p>
            <a:pPr algn="ctr"/>
            <a:r>
              <a:rPr lang="ru-RU" sz="7200" b="1" cap="none" spc="0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Georgia" panose="02040502050405020303" pitchFamily="18" charset="0"/>
              </a:rPr>
              <a:t>за внимание!</a:t>
            </a:r>
            <a:endParaRPr lang="ru-RU" sz="72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64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48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17304" y="558753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ПОСТАНОВКА ПРОБЛЕМЫ</a:t>
            </a:r>
            <a:endParaRPr lang="ru-RU" sz="20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074509"/>
            <a:ext cx="67687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3400"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ходе образовательно – воспитательного процесса выявилось, что у детей недостаточно развиты знания о птицах родного края. Дети зачастую путают зимующих и перелётных птиц. Также у детей недостаточно развито чувство заботы о птицах. Следовательно, мы решили реализовать проект «Птицы –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наши друзья»!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позволит расширить и углубить знания детей о птицах нашего края, послужит формированию бережного отношения к птицам, осознанию того, что необходимо ухаживать за пернатыми в самое трудное для них время года. В совместной работе с родителями мы должны повышать экологическое сознание ребёнка, стимулируя его интерес к помощи пернатым друзьям, тем самым побуждая чувства ребёнка. Очень важно, чтобы ребёнок мог оценить поведение человека в природе, высказать своё суждение по этой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31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216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9792" y="548680"/>
            <a:ext cx="3024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ПАСПОРТ ПРОЕКТА</a:t>
            </a:r>
            <a:endParaRPr lang="ru-RU" sz="20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948790"/>
            <a:ext cx="7488832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проекта: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ознавательно-исследовательский</a:t>
            </a:r>
            <a:r>
              <a:rPr lang="ru-RU" alt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 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проекта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краткосрочный (с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08.11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12.11. 2021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г.).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средней и старшей групп,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воспитанников и педагоги.</a:t>
            </a:r>
          </a:p>
          <a:p>
            <a:pPr marL="285750" indent="-285750" algn="just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Ресурсы для реализации проекта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методическая литература, детская художественная литература, наглядные пособия, интернет-ресурсы, презентации по теме.</a:t>
            </a:r>
          </a:p>
          <a:p>
            <a:pPr marL="285750" indent="-285750" algn="just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реализации проекта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расширятся знания о друзьях наших меньших, сформируется эмоциональное отношение к миру природы. Они научатся радоваться, огорчаться, удивляться природным объектам. Мир птиц станет неотъемлемой частью мира каждого человека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Дети научатся контролировать свои поступки, научатся ухаживать за птицами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11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43023" y="706150"/>
            <a:ext cx="3857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solidFill>
                  <a:srgbClr val="002060"/>
                </a:solidFill>
              </a:rPr>
              <a:t> </a:t>
            </a:r>
            <a:r>
              <a:rPr lang="ru-RU" alt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ЦЕЛИ И ЗАДАЧИ ПРОЕКТА</a:t>
            </a:r>
            <a:endParaRPr lang="ru-RU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96752"/>
            <a:ext cx="741682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342900" indent="-34290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птицах родного края, их образе жизни.</a:t>
            </a:r>
          </a:p>
          <a:p>
            <a:pPr algn="just">
              <a:buClr>
                <a:srgbClr val="002060"/>
              </a:buClr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indent="-34290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уточнить представления о знакомых птицах, условиях их обитания,    роли человека в жизни птиц: внешние признаки птиц, особенности внешнего строения, позволяющие летать.</a:t>
            </a:r>
          </a:p>
          <a:p>
            <a:pPr marL="342900" indent="-34290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наблюдательность, познавательную активность детей.</a:t>
            </a:r>
          </a:p>
          <a:p>
            <a:pPr marL="342900" indent="-34290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зимующими и перелётными птицами.</a:t>
            </a:r>
          </a:p>
          <a:p>
            <a:pPr marL="342900" indent="-34290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бережное отношение к пернатым друзьям, приучать заботиться о птицах ближайшего окружения.</a:t>
            </a:r>
          </a:p>
          <a:p>
            <a:pPr marL="285750" indent="-28575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5495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656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84" y="539171"/>
            <a:ext cx="37707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РЕАЛИЗАЦИЯ ПРОЕКТА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020799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Наблюдение за повадками птиц 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их поведением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на кормушках</a:t>
            </a:r>
          </a:p>
        </p:txBody>
      </p:sp>
      <p:pic>
        <p:nvPicPr>
          <p:cNvPr id="1026" name="Picture 2" descr="C:\Users\Sad\Desktop\фото птицы\IMG-95a0551e8a4f8df43c7c27ddfd444ad8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2356" y="2060848"/>
            <a:ext cx="3050856" cy="40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d\Desktop\фото птицы\IMG-09af1142834c756bef511b25936647ad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462" y="2040497"/>
            <a:ext cx="3042906" cy="405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79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8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Sad\Desktop\фото птицы\IMG-69a6a00fa471ca94bedd91ca3b01449f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3205218" cy="427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ad\Desktop\фото птицы\IMG-7054c20faafa9bd638936e4602f32803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49104"/>
            <a:ext cx="3483143" cy="464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50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764704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Изготовление </a:t>
            </a:r>
            <a:r>
              <a:rPr lang="ru-RU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кормушек</a:t>
            </a:r>
            <a:endParaRPr lang="ru-RU" sz="28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4931" y="1809188"/>
            <a:ext cx="3342602" cy="4456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19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476673"/>
            <a:ext cx="763284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Познавательные 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беседы: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«Птицы</a:t>
            </a:r>
            <a:r>
              <a:rPr lang="ru-RU" sz="2200" b="1" dirty="0">
                <a:solidFill>
                  <a:srgbClr val="002060"/>
                </a:solidFill>
                <a:latin typeface="Georgia" panose="02040502050405020303" pitchFamily="18" charset="0"/>
              </a:rPr>
              <a:t>, какие </a:t>
            </a:r>
            <a:r>
              <a:rPr lang="ru-RU" sz="2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они?», «Зимующие </a:t>
            </a:r>
            <a:r>
              <a:rPr lang="ru-RU" sz="2200" b="1" dirty="0">
                <a:solidFill>
                  <a:srgbClr val="002060"/>
                </a:solidFill>
                <a:latin typeface="Georgia" panose="02040502050405020303" pitchFamily="18" charset="0"/>
              </a:rPr>
              <a:t>и перелетные </a:t>
            </a:r>
            <a:r>
              <a:rPr lang="ru-RU" sz="2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птицы»</a:t>
            </a:r>
          </a:p>
          <a:p>
            <a:r>
              <a:rPr lang="ru-RU" i="1" dirty="0" smtClean="0"/>
              <a:t> </a:t>
            </a:r>
            <a:endParaRPr lang="ru-RU" i="1" dirty="0"/>
          </a:p>
        </p:txBody>
      </p:sp>
      <p:pic>
        <p:nvPicPr>
          <p:cNvPr id="3074" name="Picture 2" descr="C:\Users\Sad\Desktop\фото птицы\IMG-3dfd0c3aef54c5b2229e9db270ef7f95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2869988" cy="382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ad\Desktop\фото птицы\IMG-99607892a5c9e37293c39eb6b5142412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60032" y="1892445"/>
            <a:ext cx="2982386" cy="3976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47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792</TotalTime>
  <Words>580</Words>
  <Application>Microsoft Office PowerPoint</Application>
  <PresentationFormat>Экран (4:3)</PresentationFormat>
  <Paragraphs>57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Тати</dc:creator>
  <cp:lastModifiedBy>Sad</cp:lastModifiedBy>
  <cp:revision>71</cp:revision>
  <dcterms:created xsi:type="dcterms:W3CDTF">2018-12-19T07:09:26Z</dcterms:created>
  <dcterms:modified xsi:type="dcterms:W3CDTF">2022-12-07T09:55:55Z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1191569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