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141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F9E49-6250-4C6C-991F-E841184DE986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A533A750-1817-426F-8CE6-E4F3B7ABC2C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F9E49-6250-4C6C-991F-E841184DE986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3A750-1817-426F-8CE6-E4F3B7ABC2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F9E49-6250-4C6C-991F-E841184DE986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3A750-1817-426F-8CE6-E4F3B7ABC2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F9E49-6250-4C6C-991F-E841184DE986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3A750-1817-426F-8CE6-E4F3B7ABC2C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F9E49-6250-4C6C-991F-E841184DE986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533A750-1817-426F-8CE6-E4F3B7ABC2C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F9E49-6250-4C6C-991F-E841184DE986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3A750-1817-426F-8CE6-E4F3B7ABC2C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F9E49-6250-4C6C-991F-E841184DE986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3A750-1817-426F-8CE6-E4F3B7ABC2C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F9E49-6250-4C6C-991F-E841184DE986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3A750-1817-426F-8CE6-E4F3B7ABC2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F9E49-6250-4C6C-991F-E841184DE986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3A750-1817-426F-8CE6-E4F3B7ABC2C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F9E49-6250-4C6C-991F-E841184DE986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3A750-1817-426F-8CE6-E4F3B7ABC2C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F9E49-6250-4C6C-991F-E841184DE986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533A750-1817-426F-8CE6-E4F3B7ABC2C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35F9E49-6250-4C6C-991F-E841184DE986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533A750-1817-426F-8CE6-E4F3B7ABC2C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http://osteopatcenter.ru/wp-content/uploads/2012/05/ploskostopie.gif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505930"/>
            <a:ext cx="9144000" cy="1470025"/>
          </a:xfrm>
        </p:spPr>
        <p:txBody>
          <a:bodyPr>
            <a:no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Профилактика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плос</a:t>
            </a: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остопия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3392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081129" y="548680"/>
            <a:ext cx="4806363" cy="5976664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Развивается плоскостопие на фоне слабости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связочно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-мышечного аппарата. Наиболее частыми причинами его является перегрузка стоп при продолжительной работе стоя, недостаточное развитие мышц нижних конечностей, нерациональная обувь (неправильная колодка, отсутствие каблука, недостаточно гибкая подошва).</a:t>
            </a:r>
          </a:p>
          <a:p>
            <a:endParaRPr lang="ru-RU" dirty="0"/>
          </a:p>
        </p:txBody>
      </p:sp>
      <p:pic>
        <p:nvPicPr>
          <p:cNvPr id="1026" name="Picture 2" descr="http://osteopatcenter.ru/wp-content/uploads/2012/05/ploskostopie.gif"/>
          <p:cNvPicPr>
            <a:picLocks noChangeAspect="1" noChangeArrowheads="1"/>
          </p:cNvPicPr>
          <p:nvPr/>
        </p:nvPicPr>
        <p:blipFill rotWithShape="1"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4"/>
          <a:stretch/>
        </p:blipFill>
        <p:spPr bwMode="auto">
          <a:xfrm>
            <a:off x="212271" y="764704"/>
            <a:ext cx="3835896" cy="4839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963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332656"/>
            <a:ext cx="8363272" cy="6048672"/>
          </a:xfrm>
        </p:spPr>
        <p:txBody>
          <a:bodyPr>
            <a:normAutofit lnSpcReduction="10000"/>
          </a:bodyPr>
          <a:lstStyle/>
          <a:p>
            <a:pPr lvl="0" algn="just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 целях профилактики и лечения плоскостопия, детям надо ограничивать статическую нагрузку на ноги (длительное стояние). Ходьба и бег, упражнения динамические, меньше утомляют стопу, поэтому не противопоказаны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Летом детям полезно бегать босиком, особенно по песку или скошенной траве. Это повышает тонус мышц свода стопы, улучшает кровообращение. Вредно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перегревать ноги, т.к. это приводит к расслаблению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связочно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-мышечного аппарата.</a:t>
            </a:r>
          </a:p>
          <a:p>
            <a:pPr lvl="0"/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68946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332656"/>
            <a:ext cx="8363272" cy="6048672"/>
          </a:xfrm>
        </p:spPr>
        <p:txBody>
          <a:bodyPr>
            <a:normAutofit/>
          </a:bodyPr>
          <a:lstStyle/>
          <a:p>
            <a:pPr lvl="0" algn="just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Из видов спорта наиболее показано плавание, причём стилем «кроль»,  так как в последнем, при правильном исполнении, стопы устанавливаются внутрь.  Плавание выгодно и тем, что доступно даже дошкольникам, не говоря уже о его гигиеническом значении.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Показаны также ходьба на лыжах, езда на велосипеде, спортивные игры с мячом (элементы волейбола, баскетбола). Спортивные упражнения дополняют методы лечения.</a:t>
            </a:r>
          </a:p>
          <a:p>
            <a:pPr lvl="0"/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78791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332656"/>
            <a:ext cx="8363272" cy="6048672"/>
          </a:xfrm>
        </p:spPr>
        <p:txBody>
          <a:bodyPr>
            <a:normAutofit fontScale="85000" lnSpcReduction="20000"/>
          </a:bodyPr>
          <a:lstStyle/>
          <a:p>
            <a:pPr lvl="0" algn="just"/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Если деформация стоп сопровождается болью, а также при резком снижении силы мышц (особенно у детей младшего возраста) показан массаж преимущественно внутренней и наружной поверхности голени и подошвенной поверхности стопы. Применяют – поглаживание, глубокое растирание, поколачивание. Массаж  проводится курсами 1,5-2 месяца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300" dirty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Большое значение имеет правильная ходьба с неширокой постановкой ног, без излишнего разведения носков. Стопы ставятся почти параллельно. Отдых для ног достигается стоянием на наружных краях стоп и сидением со скрещенными голенями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Обувь должна быть по размеру, устойчивой, плотной, охватывать стопу и  обязательно иметь каблук. </a:t>
            </a:r>
          </a:p>
          <a:p>
            <a:pPr lvl="0" algn="just"/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7287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0"/>
            <a:ext cx="7772400" cy="11430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Правильный подбор обуви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1196752"/>
            <a:ext cx="8435280" cy="4861520"/>
          </a:xfrm>
        </p:spPr>
        <p:txBody>
          <a:bodyPr>
            <a:normAutofit lnSpcReduction="10000"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Для того чтобы подобрать обувь, необходимо правильно определить размер стопы ребенка. Следует учитывать, при нагрузке он увеличивает­ся, как в длину, так и в ширину.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Измеряйте размер стопы только у стоящего ребенка.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Поставьте малыша на лист бумаги, очерчивают стопы пер­пендикулярно установленным карандашом или фломастером, начиная от середины пятки по внутреннему контуру до конца большого пальца, за­тем по наружному контуру до той же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точки.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70" b="-3854"/>
          <a:stretch/>
        </p:blipFill>
        <p:spPr bwMode="auto">
          <a:xfrm>
            <a:off x="6372200" y="5157191"/>
            <a:ext cx="2088232" cy="1578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2651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260648"/>
            <a:ext cx="8435280" cy="5797624"/>
          </a:xfrm>
        </p:spPr>
        <p:txBody>
          <a:bodyPr>
            <a:normAutofit/>
          </a:bodyPr>
          <a:lstStyle/>
          <a:p>
            <a:pPr lvl="0"/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Размер стопы определяется ее длиной, выраженной в миллиметрах. Дли­на измеряется линейкой или миллиметровой лентой от крайней точки об­веденной пятки до наиболее длинного пальца, с округлением в сторону увеличения.</a:t>
            </a:r>
          </a:p>
          <a:p>
            <a:pPr lvl="0"/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Есть более простой, но менее точный способ определения соответ­ствия обуви стопе ребенка. Расшнуруйте или расстегните ботинок или туфельку и установите ножку малыша наверх обуви, погружая в нее только пятку. При этом пятка должна соприкасаться с задником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обуви. 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Если пальцы стопы совпадают с носком обуви, а тем более свисают, то эта обувь слишком мала.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Untitled-Scanned-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13" t="23029" b="52365"/>
          <a:stretch>
            <a:fillRect/>
          </a:stretch>
        </p:blipFill>
        <p:spPr bwMode="auto">
          <a:xfrm>
            <a:off x="7020272" y="5348548"/>
            <a:ext cx="1584176" cy="1386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378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260648"/>
            <a:ext cx="8435280" cy="5797624"/>
          </a:xfrm>
        </p:spPr>
        <p:txBody>
          <a:bodyPr>
            <a:normAutofit/>
          </a:bodyPr>
          <a:lstStyle/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Необходимо, чтобы между концом самого длинного пальца и носком обуви было расстояние примерно в один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сантиметр.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При покупке новой обуви обратите внимание на задник, он должен быть достаточно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жестким.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Особенно это важно для малышей, часто болеющих, ослабленных, детей с признаками рахита, с искривле­нием ног. Таким детям лучше покупать высокие ботинки, которые надеж­но фиксируют голеностопные суставы.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4725144"/>
            <a:ext cx="936104" cy="1806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5020047"/>
            <a:ext cx="2062866" cy="1217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9790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620688"/>
            <a:ext cx="8291264" cy="4572000"/>
          </a:xfrm>
        </p:spPr>
        <p:txBody>
          <a:bodyPr/>
          <a:lstStyle/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Подошва — это тоже важно — должна быть эластичной, чтобы не препятствовать колыханию стопы при ходьбе. Обувь лучше покупать кожаную, с широкими и умеренно высокими носками, твердыми задни­ками, стабилизирующими заднюю часть стопы и широким, низким каб­луком. Не забывайте, что нога ребенка растет очень быстро, поэтому необходимо ее измерять не реже 1 раза в 2-3 месяца, чтобы вовремя заметить изменения и подобрать новую обувь.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0622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9</TotalTime>
  <Words>588</Words>
  <Application>Microsoft Office PowerPoint</Application>
  <PresentationFormat>Экран (4:3)</PresentationFormat>
  <Paragraphs>18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Справедливость</vt:lpstr>
      <vt:lpstr>Профилактика плоскостопия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Правильный подбор обуви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Профилактика плоскостопия</dc:title>
  <dc:creator>User</dc:creator>
  <cp:lastModifiedBy>User</cp:lastModifiedBy>
  <cp:revision>1</cp:revision>
  <dcterms:created xsi:type="dcterms:W3CDTF">2022-12-07T04:10:31Z</dcterms:created>
  <dcterms:modified xsi:type="dcterms:W3CDTF">2022-12-07T04:20:01Z</dcterms:modified>
</cp:coreProperties>
</file>