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7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450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04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765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056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6119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66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182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108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008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562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90092-782C-495F-AC92-463B85C761C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21487-478F-44B1-AD44-9634A2408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19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Наталия\Pictures\рамки и стихи\пдд\7 заповедей\ПДД_3_1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2338" y="0"/>
            <a:ext cx="92563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393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ия\Pictures\рамки и стихи\пдд\7 заповедей\ПДД_3_2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592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ия\Pictures\рамки и стихи\пдд\7 заповедей\Дорога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8990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</dc:creator>
  <cp:lastModifiedBy>Наталия</cp:lastModifiedBy>
  <cp:revision>1</cp:revision>
  <dcterms:created xsi:type="dcterms:W3CDTF">2022-12-07T13:40:10Z</dcterms:created>
  <dcterms:modified xsi:type="dcterms:W3CDTF">2022-12-07T13:44:44Z</dcterms:modified>
</cp:coreProperties>
</file>