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82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1" r:id="rId2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042" autoAdjust="0"/>
    <p:restoredTop sz="94660"/>
  </p:normalViewPr>
  <p:slideViewPr>
    <p:cSldViewPr>
      <p:cViewPr varScale="1">
        <p:scale>
          <a:sx n="70" d="100"/>
          <a:sy n="70" d="100"/>
        </p:scale>
        <p:origin x="1530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07.12.2022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>
            <a:off x="1259632" y="188640"/>
            <a:ext cx="7128792" cy="6048672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6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7 Я</a:t>
            </a:r>
            <a:endParaRPr lang="ru-RU" sz="262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9969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>
            <a:off x="2771800" y="1584566"/>
            <a:ext cx="3672408" cy="3312368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" name="Равнобедренный треугольник 1"/>
          <p:cNvSpPr/>
          <p:nvPr/>
        </p:nvSpPr>
        <p:spPr>
          <a:xfrm>
            <a:off x="3995936" y="44625"/>
            <a:ext cx="1152128" cy="1496170"/>
          </a:xfrm>
          <a:prstGeom prst="triangl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ru-RU" sz="1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Крепкая</a:t>
            </a:r>
          </a:p>
          <a:p>
            <a:pPr algn="ctr"/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Равнобедренный треугольник 4"/>
          <p:cNvSpPr/>
          <p:nvPr/>
        </p:nvSpPr>
        <p:spPr>
          <a:xfrm rot="1659203">
            <a:off x="5625769" y="-64841"/>
            <a:ext cx="916797" cy="1973877"/>
          </a:xfrm>
          <a:prstGeom prst="triangl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ru-RU" sz="1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Заботливая</a:t>
            </a:r>
          </a:p>
          <a:p>
            <a:pPr algn="ctr"/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399774">
            <a:off x="6052127" y="1046544"/>
            <a:ext cx="2243137" cy="2146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316475">
            <a:off x="6156177" y="3012053"/>
            <a:ext cx="2243137" cy="2146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967428">
            <a:off x="4962599" y="4397824"/>
            <a:ext cx="2243137" cy="2146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061202">
            <a:off x="3601225" y="4819439"/>
            <a:ext cx="1745278" cy="16699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797861">
            <a:off x="1822287" y="4303470"/>
            <a:ext cx="2243137" cy="2146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259802">
            <a:off x="740827" y="2789404"/>
            <a:ext cx="2243137" cy="2146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 rot="19616753">
            <a:off x="6439361" y="1989780"/>
            <a:ext cx="130458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Счастливая</a:t>
            </a:r>
          </a:p>
        </p:txBody>
      </p:sp>
      <p:sp>
        <p:nvSpPr>
          <p:cNvPr id="6" name="TextBox 5"/>
          <p:cNvSpPr txBox="1"/>
          <p:nvPr/>
        </p:nvSpPr>
        <p:spPr>
          <a:xfrm rot="1455796">
            <a:off x="6455097" y="3866952"/>
            <a:ext cx="161909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Доброжелательная</a:t>
            </a:r>
          </a:p>
          <a:p>
            <a:endParaRPr lang="ru-RU" sz="1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 rot="3373801">
            <a:off x="5129314" y="5289821"/>
            <a:ext cx="165741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Жизнерадостная</a:t>
            </a:r>
          </a:p>
          <a:p>
            <a:endParaRPr lang="ru-RU" sz="1400" dirty="0"/>
          </a:p>
        </p:txBody>
      </p:sp>
      <p:sp>
        <p:nvSpPr>
          <p:cNvPr id="8" name="TextBox 7"/>
          <p:cNvSpPr txBox="1"/>
          <p:nvPr/>
        </p:nvSpPr>
        <p:spPr>
          <a:xfrm>
            <a:off x="4031580" y="5067976"/>
            <a:ext cx="677108" cy="851067"/>
          </a:xfrm>
          <a:prstGeom prst="rect">
            <a:avLst/>
          </a:prstGeom>
          <a:noFill/>
        </p:spPr>
        <p:txBody>
          <a:bodyPr vert="vert" wrap="none" rtlCol="0">
            <a:spAutoFit/>
          </a:bodyPr>
          <a:lstStyle/>
          <a:p>
            <a:r>
              <a:rPr lang="ru-RU" sz="16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Большая</a:t>
            </a:r>
          </a:p>
          <a:p>
            <a:endParaRPr lang="ru-RU" sz="1600" dirty="0"/>
          </a:p>
        </p:txBody>
      </p:sp>
      <p:sp>
        <p:nvSpPr>
          <p:cNvPr id="9" name="TextBox 8"/>
          <p:cNvSpPr txBox="1"/>
          <p:nvPr/>
        </p:nvSpPr>
        <p:spPr>
          <a:xfrm rot="18398161">
            <a:off x="2180697" y="5178586"/>
            <a:ext cx="152631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Гостеприимная</a:t>
            </a:r>
          </a:p>
          <a:p>
            <a:endParaRPr lang="ru-RU" sz="1600" dirty="0"/>
          </a:p>
        </p:txBody>
      </p:sp>
      <p:sp>
        <p:nvSpPr>
          <p:cNvPr id="10" name="TextBox 9"/>
          <p:cNvSpPr txBox="1"/>
          <p:nvPr/>
        </p:nvSpPr>
        <p:spPr>
          <a:xfrm rot="20972256">
            <a:off x="1475656" y="3557392"/>
            <a:ext cx="107196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Здоровая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98120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>
            <a:off x="2771800" y="1584566"/>
            <a:ext cx="3672408" cy="3312368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" name="Равнобедренный треугольник 1"/>
          <p:cNvSpPr/>
          <p:nvPr/>
        </p:nvSpPr>
        <p:spPr>
          <a:xfrm>
            <a:off x="3995936" y="44625"/>
            <a:ext cx="1152128" cy="1496170"/>
          </a:xfrm>
          <a:prstGeom prst="triangl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ru-RU" sz="1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Крепкая</a:t>
            </a:r>
          </a:p>
          <a:p>
            <a:pPr algn="ctr"/>
            <a:endParaRPr lang="ru-RU" sz="1400" dirty="0"/>
          </a:p>
        </p:txBody>
      </p:sp>
      <p:sp>
        <p:nvSpPr>
          <p:cNvPr id="5" name="Равнобедренный треугольник 4"/>
          <p:cNvSpPr/>
          <p:nvPr/>
        </p:nvSpPr>
        <p:spPr>
          <a:xfrm rot="1659203">
            <a:off x="5625769" y="-64841"/>
            <a:ext cx="916797" cy="1973877"/>
          </a:xfrm>
          <a:prstGeom prst="triangl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ru-RU" sz="1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Заботливая</a:t>
            </a:r>
          </a:p>
          <a:p>
            <a:pPr algn="ctr"/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399774">
            <a:off x="6045967" y="1046545"/>
            <a:ext cx="2243137" cy="2146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316475">
            <a:off x="6156176" y="3020164"/>
            <a:ext cx="2243137" cy="2146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967428">
            <a:off x="4962599" y="4397824"/>
            <a:ext cx="2243137" cy="2146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061202">
            <a:off x="3601225" y="4819439"/>
            <a:ext cx="1745278" cy="16699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797861">
            <a:off x="1822287" y="4285552"/>
            <a:ext cx="2243137" cy="2146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259802">
            <a:off x="872888" y="2841394"/>
            <a:ext cx="2121835" cy="2146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9540815">
            <a:off x="905000" y="1063824"/>
            <a:ext cx="2243137" cy="2146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 rot="19425327">
            <a:off x="6482544" y="1951925"/>
            <a:ext cx="130458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Счастливая</a:t>
            </a:r>
          </a:p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 rot="1227503">
            <a:off x="6458075" y="3866951"/>
            <a:ext cx="161909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Доброжелательная</a:t>
            </a:r>
          </a:p>
          <a:p>
            <a:endParaRPr lang="ru-RU" sz="1400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 rot="3441780">
            <a:off x="5202379" y="5151663"/>
            <a:ext cx="146193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Жизнерадостная</a:t>
            </a:r>
          </a:p>
          <a:p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031580" y="5076087"/>
            <a:ext cx="677108" cy="851067"/>
          </a:xfrm>
          <a:prstGeom prst="rect">
            <a:avLst/>
          </a:prstGeom>
          <a:noFill/>
        </p:spPr>
        <p:txBody>
          <a:bodyPr vert="vert" wrap="none" rtlCol="0">
            <a:spAutoFit/>
          </a:bodyPr>
          <a:lstStyle/>
          <a:p>
            <a:r>
              <a:rPr lang="ru-RU" sz="16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Большая</a:t>
            </a:r>
          </a:p>
          <a:p>
            <a:endParaRPr lang="ru-RU" sz="1600" dirty="0"/>
          </a:p>
        </p:txBody>
      </p:sp>
      <p:sp>
        <p:nvSpPr>
          <p:cNvPr id="9" name="Прямоугольник 8"/>
          <p:cNvSpPr/>
          <p:nvPr/>
        </p:nvSpPr>
        <p:spPr>
          <a:xfrm rot="18164577">
            <a:off x="2150614" y="5190773"/>
            <a:ext cx="152631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6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Гостеприимная</a:t>
            </a:r>
          </a:p>
        </p:txBody>
      </p:sp>
      <p:sp>
        <p:nvSpPr>
          <p:cNvPr id="10" name="TextBox 9"/>
          <p:cNvSpPr txBox="1"/>
          <p:nvPr/>
        </p:nvSpPr>
        <p:spPr>
          <a:xfrm rot="20942084">
            <a:off x="1490588" y="3697953"/>
            <a:ext cx="10719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Здоровая</a:t>
            </a:r>
          </a:p>
        </p:txBody>
      </p:sp>
      <p:sp>
        <p:nvSpPr>
          <p:cNvPr id="11" name="TextBox 10"/>
          <p:cNvSpPr txBox="1"/>
          <p:nvPr/>
        </p:nvSpPr>
        <p:spPr>
          <a:xfrm rot="1591342">
            <a:off x="1487034" y="1952308"/>
            <a:ext cx="11530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Вежливая</a:t>
            </a:r>
          </a:p>
        </p:txBody>
      </p:sp>
    </p:spTree>
    <p:extLst>
      <p:ext uri="{BB962C8B-B14F-4D97-AF65-F5344CB8AC3E}">
        <p14:creationId xmlns:p14="http://schemas.microsoft.com/office/powerpoint/2010/main" val="685651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>
            <a:off x="2771800" y="1584566"/>
            <a:ext cx="3672408" cy="3312368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Равнобедренный треугольник 1"/>
          <p:cNvSpPr/>
          <p:nvPr/>
        </p:nvSpPr>
        <p:spPr>
          <a:xfrm>
            <a:off x="3995936" y="44625"/>
            <a:ext cx="1152128" cy="1496170"/>
          </a:xfrm>
          <a:prstGeom prst="triangl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t"/>
          <a:lstStyle/>
          <a:p>
            <a:pPr algn="ctr"/>
            <a:r>
              <a:rPr lang="ru-RU" sz="1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Крепкая</a:t>
            </a:r>
            <a:endParaRPr lang="ru-RU" sz="1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Равнобедренный треугольник 4"/>
          <p:cNvSpPr/>
          <p:nvPr/>
        </p:nvSpPr>
        <p:spPr>
          <a:xfrm rot="1659203">
            <a:off x="5625769" y="-64841"/>
            <a:ext cx="916797" cy="1973877"/>
          </a:xfrm>
          <a:prstGeom prst="triangl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ru-RU" sz="1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Заботливая</a:t>
            </a:r>
            <a:endParaRPr lang="ru-RU" sz="1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399774">
            <a:off x="6045967" y="1046545"/>
            <a:ext cx="2243137" cy="2146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316475">
            <a:off x="6156176" y="3020164"/>
            <a:ext cx="2243137" cy="2146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967428">
            <a:off x="4962599" y="4397824"/>
            <a:ext cx="2243137" cy="2146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061202">
            <a:off x="3601225" y="4819439"/>
            <a:ext cx="1745278" cy="16699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797861">
            <a:off x="1822287" y="4303470"/>
            <a:ext cx="2243137" cy="2146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259802">
            <a:off x="872888" y="2841394"/>
            <a:ext cx="2121835" cy="2146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9540815">
            <a:off x="904999" y="1125195"/>
            <a:ext cx="2243137" cy="2146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1934301">
            <a:off x="2249562" y="225483"/>
            <a:ext cx="1804960" cy="1727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 rot="19629850">
            <a:off x="6428821" y="2012746"/>
            <a:ext cx="13306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Счастливая</a:t>
            </a:r>
            <a:endParaRPr lang="ru-RU" sz="16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 rot="1195433">
            <a:off x="6468195" y="3931314"/>
            <a:ext cx="161909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Доброжелательная</a:t>
            </a:r>
            <a:endParaRPr lang="ru-RU" sz="1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 rot="3642446">
            <a:off x="5224692" y="5308861"/>
            <a:ext cx="165945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Жизнерадостная</a:t>
            </a:r>
            <a:endParaRPr lang="ru-RU" sz="1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243032" y="4999016"/>
            <a:ext cx="430887" cy="1166288"/>
          </a:xfrm>
          <a:prstGeom prst="rect">
            <a:avLst/>
          </a:prstGeom>
          <a:noFill/>
        </p:spPr>
        <p:txBody>
          <a:bodyPr vert="vert" wrap="square" rtlCol="0">
            <a:spAutoFit/>
          </a:bodyPr>
          <a:lstStyle/>
          <a:p>
            <a:r>
              <a:rPr lang="ru-RU" sz="1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Большая</a:t>
            </a:r>
            <a:endParaRPr lang="ru-RU" sz="16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 rot="18339776">
            <a:off x="2180698" y="5207343"/>
            <a:ext cx="152631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Гостеприимная</a:t>
            </a:r>
            <a:endParaRPr lang="ru-RU" sz="16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 rot="21184933">
            <a:off x="1482484" y="3715870"/>
            <a:ext cx="10719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Здоровая</a:t>
            </a:r>
            <a:endParaRPr lang="ru-RU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 rot="1198678">
            <a:off x="1547664" y="2009053"/>
            <a:ext cx="11526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Вежливая</a:t>
            </a:r>
            <a:endParaRPr lang="ru-RU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 rot="3278304">
            <a:off x="2707316" y="881474"/>
            <a:ext cx="96154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Дружная</a:t>
            </a:r>
            <a:endParaRPr lang="ru-RU" sz="16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19041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>
            <a:off x="2771800" y="1584566"/>
            <a:ext cx="3672408" cy="3312368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Равнобедренный треугольник 1"/>
          <p:cNvSpPr/>
          <p:nvPr/>
        </p:nvSpPr>
        <p:spPr>
          <a:xfrm>
            <a:off x="3995936" y="44625"/>
            <a:ext cx="1152128" cy="1496170"/>
          </a:xfrm>
          <a:prstGeom prst="triangl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t"/>
          <a:lstStyle/>
          <a:p>
            <a:pPr algn="ctr"/>
            <a:r>
              <a:rPr lang="ru-RU" sz="1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Крепкая</a:t>
            </a:r>
            <a:endParaRPr lang="ru-RU" sz="1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Равнобедренный треугольник 4"/>
          <p:cNvSpPr/>
          <p:nvPr/>
        </p:nvSpPr>
        <p:spPr>
          <a:xfrm rot="1659203">
            <a:off x="5625769" y="-64841"/>
            <a:ext cx="916797" cy="1973877"/>
          </a:xfrm>
          <a:prstGeom prst="triangl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ru-RU" sz="1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Заботливая</a:t>
            </a:r>
            <a:endParaRPr lang="ru-RU" sz="1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399774">
            <a:off x="6045967" y="1046545"/>
            <a:ext cx="2243137" cy="2146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316475">
            <a:off x="6156176" y="3020164"/>
            <a:ext cx="2243137" cy="2146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967428">
            <a:off x="4962599" y="4397824"/>
            <a:ext cx="2243137" cy="2146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061202">
            <a:off x="3601225" y="4819439"/>
            <a:ext cx="1745278" cy="16699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797861">
            <a:off x="1822287" y="4303470"/>
            <a:ext cx="2243137" cy="2146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259802">
            <a:off x="872888" y="2841394"/>
            <a:ext cx="2121835" cy="2146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9540815">
            <a:off x="904999" y="1125195"/>
            <a:ext cx="2243137" cy="2146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1934301">
            <a:off x="2249562" y="225483"/>
            <a:ext cx="1804960" cy="1727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 rot="19629850">
            <a:off x="6428821" y="2012746"/>
            <a:ext cx="13306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Счастливая</a:t>
            </a:r>
            <a:endParaRPr lang="ru-RU" sz="16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 rot="1195433">
            <a:off x="6468195" y="3931314"/>
            <a:ext cx="161909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Доброжелательная</a:t>
            </a:r>
            <a:endParaRPr lang="ru-RU" sz="1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 rot="3642446">
            <a:off x="5224692" y="5308861"/>
            <a:ext cx="165945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Жизнерадостная</a:t>
            </a:r>
            <a:endParaRPr lang="ru-RU" sz="1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243032" y="4999016"/>
            <a:ext cx="430887" cy="1166288"/>
          </a:xfrm>
          <a:prstGeom prst="rect">
            <a:avLst/>
          </a:prstGeom>
          <a:noFill/>
        </p:spPr>
        <p:txBody>
          <a:bodyPr vert="vert" wrap="square" rtlCol="0">
            <a:spAutoFit/>
          </a:bodyPr>
          <a:lstStyle/>
          <a:p>
            <a:r>
              <a:rPr lang="ru-RU" sz="1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Большая</a:t>
            </a:r>
            <a:endParaRPr lang="ru-RU" sz="16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 rot="18339776">
            <a:off x="2180698" y="5207343"/>
            <a:ext cx="152631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Гостеприимная</a:t>
            </a:r>
            <a:endParaRPr lang="ru-RU" sz="16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 rot="21184933">
            <a:off x="1482484" y="3715870"/>
            <a:ext cx="10719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Здоровая</a:t>
            </a:r>
            <a:endParaRPr lang="ru-RU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 rot="1198678">
            <a:off x="1547664" y="2009053"/>
            <a:ext cx="11526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Вежливая</a:t>
            </a:r>
            <a:endParaRPr lang="ru-RU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 rot="3278304">
            <a:off x="2707316" y="881474"/>
            <a:ext cx="96154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Дружная</a:t>
            </a:r>
            <a:endParaRPr lang="ru-RU" sz="16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лако 2"/>
          <p:cNvSpPr/>
          <p:nvPr/>
        </p:nvSpPr>
        <p:spPr>
          <a:xfrm>
            <a:off x="3030083" y="2079964"/>
            <a:ext cx="3024336" cy="1986240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Обиды</a:t>
            </a:r>
          </a:p>
        </p:txBody>
      </p:sp>
      <p:sp>
        <p:nvSpPr>
          <p:cNvPr id="6" name="Облако 5"/>
          <p:cNvSpPr/>
          <p:nvPr/>
        </p:nvSpPr>
        <p:spPr>
          <a:xfrm>
            <a:off x="5025084" y="3846964"/>
            <a:ext cx="3665081" cy="2952328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Материальные трудности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Облако 10"/>
          <p:cNvSpPr/>
          <p:nvPr/>
        </p:nvSpPr>
        <p:spPr>
          <a:xfrm>
            <a:off x="323528" y="560706"/>
            <a:ext cx="3962092" cy="1716166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Ссоры</a:t>
            </a:r>
            <a:endParaRPr lang="ru-RU" sz="4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Облако 15"/>
          <p:cNvSpPr/>
          <p:nvPr/>
        </p:nvSpPr>
        <p:spPr>
          <a:xfrm>
            <a:off x="6437695" y="979115"/>
            <a:ext cx="1765210" cy="1650113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Ложь</a:t>
            </a:r>
            <a:endParaRPr lang="ru-RU" sz="3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Облако 16"/>
          <p:cNvSpPr/>
          <p:nvPr/>
        </p:nvSpPr>
        <p:spPr>
          <a:xfrm>
            <a:off x="595052" y="4505752"/>
            <a:ext cx="3256868" cy="1875576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Непослушание</a:t>
            </a:r>
            <a:endParaRPr lang="ru-RU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81816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57731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42180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s://ds04.infourok.ru/uploads/ex/0b4a/00056279-5f9c901d/img2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33" y="0"/>
            <a:ext cx="9144000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52204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http://3.bp.blogspot.com/-Nzsq_JGgz8U/T7Nfu0380qI/AAAAAAAAAFE/YZdQOffJMnI/s1600/skazka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172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ердце 1"/>
          <p:cNvSpPr/>
          <p:nvPr/>
        </p:nvSpPr>
        <p:spPr>
          <a:xfrm>
            <a:off x="1403648" y="0"/>
            <a:ext cx="6815414" cy="6584291"/>
          </a:xfrm>
          <a:prstGeom prst="hear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9470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ердце 1"/>
          <p:cNvSpPr/>
          <p:nvPr/>
        </p:nvSpPr>
        <p:spPr>
          <a:xfrm>
            <a:off x="1403648" y="0"/>
            <a:ext cx="6815414" cy="6584291"/>
          </a:xfrm>
          <a:prstGeom prst="hear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Сердце 3"/>
          <p:cNvSpPr/>
          <p:nvPr/>
        </p:nvSpPr>
        <p:spPr>
          <a:xfrm>
            <a:off x="1907704" y="404664"/>
            <a:ext cx="1872208" cy="1872208"/>
          </a:xfrm>
          <a:prstGeom prst="hear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Радость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54005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01" t="5525" r="5002" b="7175"/>
          <a:stretch/>
        </p:blipFill>
        <p:spPr>
          <a:xfrm>
            <a:off x="0" y="12896"/>
            <a:ext cx="9123624" cy="68451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8641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ердце 1"/>
          <p:cNvSpPr/>
          <p:nvPr/>
        </p:nvSpPr>
        <p:spPr>
          <a:xfrm>
            <a:off x="1403648" y="0"/>
            <a:ext cx="6815414" cy="6584291"/>
          </a:xfrm>
          <a:prstGeom prst="hear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Сердце 3"/>
          <p:cNvSpPr/>
          <p:nvPr/>
        </p:nvSpPr>
        <p:spPr>
          <a:xfrm>
            <a:off x="1907704" y="404664"/>
            <a:ext cx="1872208" cy="1872208"/>
          </a:xfrm>
          <a:prstGeom prst="hear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Радость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ердце 2"/>
          <p:cNvSpPr/>
          <p:nvPr/>
        </p:nvSpPr>
        <p:spPr>
          <a:xfrm>
            <a:off x="5761928" y="404664"/>
            <a:ext cx="1944216" cy="1872208"/>
          </a:xfrm>
          <a:prstGeom prst="hear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Доброта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17904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ердце 1"/>
          <p:cNvSpPr/>
          <p:nvPr/>
        </p:nvSpPr>
        <p:spPr>
          <a:xfrm>
            <a:off x="1403648" y="0"/>
            <a:ext cx="6815414" cy="6584291"/>
          </a:xfrm>
          <a:prstGeom prst="hear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Сердце 3"/>
          <p:cNvSpPr/>
          <p:nvPr/>
        </p:nvSpPr>
        <p:spPr>
          <a:xfrm>
            <a:off x="1907704" y="404664"/>
            <a:ext cx="1872208" cy="1872208"/>
          </a:xfrm>
          <a:prstGeom prst="hear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Радость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ердце 2"/>
          <p:cNvSpPr/>
          <p:nvPr/>
        </p:nvSpPr>
        <p:spPr>
          <a:xfrm>
            <a:off x="5761928" y="404664"/>
            <a:ext cx="1944216" cy="1872208"/>
          </a:xfrm>
          <a:prstGeom prst="hear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Доброта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ердце 4"/>
          <p:cNvSpPr/>
          <p:nvPr/>
        </p:nvSpPr>
        <p:spPr>
          <a:xfrm>
            <a:off x="3803316" y="1196752"/>
            <a:ext cx="2016224" cy="2232248"/>
          </a:xfrm>
          <a:prstGeom prst="hear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Забота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76346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ердце 1"/>
          <p:cNvSpPr/>
          <p:nvPr/>
        </p:nvSpPr>
        <p:spPr>
          <a:xfrm>
            <a:off x="1403648" y="0"/>
            <a:ext cx="6815414" cy="6584291"/>
          </a:xfrm>
          <a:prstGeom prst="hear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Сердце 3"/>
          <p:cNvSpPr/>
          <p:nvPr/>
        </p:nvSpPr>
        <p:spPr>
          <a:xfrm>
            <a:off x="1907704" y="404664"/>
            <a:ext cx="1872208" cy="1872208"/>
          </a:xfrm>
          <a:prstGeom prst="hear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Радость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ердце 2"/>
          <p:cNvSpPr/>
          <p:nvPr/>
        </p:nvSpPr>
        <p:spPr>
          <a:xfrm>
            <a:off x="5761928" y="404664"/>
            <a:ext cx="1944216" cy="1872208"/>
          </a:xfrm>
          <a:prstGeom prst="hear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Доброта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ердце 4"/>
          <p:cNvSpPr/>
          <p:nvPr/>
        </p:nvSpPr>
        <p:spPr>
          <a:xfrm>
            <a:off x="3803316" y="1196752"/>
            <a:ext cx="2016224" cy="2232248"/>
          </a:xfrm>
          <a:prstGeom prst="hear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Забота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ердце 5"/>
          <p:cNvSpPr/>
          <p:nvPr/>
        </p:nvSpPr>
        <p:spPr>
          <a:xfrm>
            <a:off x="1907704" y="2492896"/>
            <a:ext cx="2039628" cy="2232248"/>
          </a:xfrm>
          <a:prstGeom prst="hear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Нежность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80063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ердце 1"/>
          <p:cNvSpPr/>
          <p:nvPr/>
        </p:nvSpPr>
        <p:spPr>
          <a:xfrm>
            <a:off x="1403648" y="0"/>
            <a:ext cx="6815414" cy="6584291"/>
          </a:xfrm>
          <a:prstGeom prst="hear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Сердце 3"/>
          <p:cNvSpPr/>
          <p:nvPr/>
        </p:nvSpPr>
        <p:spPr>
          <a:xfrm>
            <a:off x="1907704" y="404664"/>
            <a:ext cx="1872208" cy="1872208"/>
          </a:xfrm>
          <a:prstGeom prst="hear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Радость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ердце 2"/>
          <p:cNvSpPr/>
          <p:nvPr/>
        </p:nvSpPr>
        <p:spPr>
          <a:xfrm>
            <a:off x="5761928" y="404664"/>
            <a:ext cx="1944216" cy="1872208"/>
          </a:xfrm>
          <a:prstGeom prst="hear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Доброта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ердце 4"/>
          <p:cNvSpPr/>
          <p:nvPr/>
        </p:nvSpPr>
        <p:spPr>
          <a:xfrm>
            <a:off x="3803316" y="1196752"/>
            <a:ext cx="2016224" cy="2232248"/>
          </a:xfrm>
          <a:prstGeom prst="hear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Забота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ердце 5"/>
          <p:cNvSpPr/>
          <p:nvPr/>
        </p:nvSpPr>
        <p:spPr>
          <a:xfrm>
            <a:off x="1907704" y="2492896"/>
            <a:ext cx="2039628" cy="2232248"/>
          </a:xfrm>
          <a:prstGeom prst="hear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Нежность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ердце 6"/>
          <p:cNvSpPr/>
          <p:nvPr/>
        </p:nvSpPr>
        <p:spPr>
          <a:xfrm>
            <a:off x="5652120" y="2636912"/>
            <a:ext cx="2054024" cy="2073835"/>
          </a:xfrm>
          <a:prstGeom prst="hear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Уважение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97717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ердце 1"/>
          <p:cNvSpPr/>
          <p:nvPr/>
        </p:nvSpPr>
        <p:spPr>
          <a:xfrm>
            <a:off x="1403648" y="0"/>
            <a:ext cx="6815414" cy="6584291"/>
          </a:xfrm>
          <a:prstGeom prst="hear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Сердце 3"/>
          <p:cNvSpPr/>
          <p:nvPr/>
        </p:nvSpPr>
        <p:spPr>
          <a:xfrm>
            <a:off x="1907704" y="404664"/>
            <a:ext cx="1872208" cy="1872208"/>
          </a:xfrm>
          <a:prstGeom prst="hear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Радость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ердце 2"/>
          <p:cNvSpPr/>
          <p:nvPr/>
        </p:nvSpPr>
        <p:spPr>
          <a:xfrm>
            <a:off x="5761928" y="404664"/>
            <a:ext cx="1944216" cy="1872208"/>
          </a:xfrm>
          <a:prstGeom prst="hear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Доброта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ердце 4"/>
          <p:cNvSpPr/>
          <p:nvPr/>
        </p:nvSpPr>
        <p:spPr>
          <a:xfrm>
            <a:off x="3803316" y="1196752"/>
            <a:ext cx="2016224" cy="2232248"/>
          </a:xfrm>
          <a:prstGeom prst="hear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Забота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ердце 5"/>
          <p:cNvSpPr/>
          <p:nvPr/>
        </p:nvSpPr>
        <p:spPr>
          <a:xfrm>
            <a:off x="1907704" y="2492896"/>
            <a:ext cx="2039628" cy="2232248"/>
          </a:xfrm>
          <a:prstGeom prst="hear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Нежность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ердце 6"/>
          <p:cNvSpPr/>
          <p:nvPr/>
        </p:nvSpPr>
        <p:spPr>
          <a:xfrm>
            <a:off x="5652120" y="2636912"/>
            <a:ext cx="2054024" cy="2073835"/>
          </a:xfrm>
          <a:prstGeom prst="hear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Уважение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ердце 7"/>
          <p:cNvSpPr/>
          <p:nvPr/>
        </p:nvSpPr>
        <p:spPr>
          <a:xfrm>
            <a:off x="3587219" y="4005065"/>
            <a:ext cx="2448272" cy="2563688"/>
          </a:xfrm>
          <a:prstGeom prst="hear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Любовь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71971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ердце 1"/>
          <p:cNvSpPr/>
          <p:nvPr/>
        </p:nvSpPr>
        <p:spPr>
          <a:xfrm>
            <a:off x="1403648" y="0"/>
            <a:ext cx="6815414" cy="6584291"/>
          </a:xfrm>
          <a:prstGeom prst="hear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Сердце 3"/>
          <p:cNvSpPr/>
          <p:nvPr/>
        </p:nvSpPr>
        <p:spPr>
          <a:xfrm>
            <a:off x="1907704" y="404664"/>
            <a:ext cx="1872208" cy="1872208"/>
          </a:xfrm>
          <a:prstGeom prst="hear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Радость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ердце 2"/>
          <p:cNvSpPr/>
          <p:nvPr/>
        </p:nvSpPr>
        <p:spPr>
          <a:xfrm>
            <a:off x="5761928" y="404664"/>
            <a:ext cx="1944216" cy="1872208"/>
          </a:xfrm>
          <a:prstGeom prst="hear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Доброта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ердце 4"/>
          <p:cNvSpPr/>
          <p:nvPr/>
        </p:nvSpPr>
        <p:spPr>
          <a:xfrm>
            <a:off x="3803316" y="1196752"/>
            <a:ext cx="2016224" cy="2232248"/>
          </a:xfrm>
          <a:prstGeom prst="hear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Забота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ердце 5"/>
          <p:cNvSpPr/>
          <p:nvPr/>
        </p:nvSpPr>
        <p:spPr>
          <a:xfrm>
            <a:off x="1907704" y="2492896"/>
            <a:ext cx="2039628" cy="2232248"/>
          </a:xfrm>
          <a:prstGeom prst="hear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Нежность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ердце 6"/>
          <p:cNvSpPr/>
          <p:nvPr/>
        </p:nvSpPr>
        <p:spPr>
          <a:xfrm>
            <a:off x="5652120" y="2636912"/>
            <a:ext cx="2054024" cy="2073835"/>
          </a:xfrm>
          <a:prstGeom prst="hear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Уважение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ердце 7"/>
          <p:cNvSpPr/>
          <p:nvPr/>
        </p:nvSpPr>
        <p:spPr>
          <a:xfrm>
            <a:off x="3587219" y="4005065"/>
            <a:ext cx="2448272" cy="2563688"/>
          </a:xfrm>
          <a:prstGeom prst="hear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Любовь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74494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624" y="188640"/>
            <a:ext cx="7272808" cy="64533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8613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>
            <a:off x="2771800" y="1584566"/>
            <a:ext cx="3672408" cy="3312368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Равнобедренный треугольник 1"/>
          <p:cNvSpPr/>
          <p:nvPr/>
        </p:nvSpPr>
        <p:spPr>
          <a:xfrm>
            <a:off x="3995936" y="44625"/>
            <a:ext cx="1224136" cy="1496170"/>
          </a:xfrm>
          <a:prstGeom prst="triangl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ru-RU" sz="1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Крепкая</a:t>
            </a:r>
            <a:endParaRPr lang="ru-RU" sz="1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12763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>
            <a:off x="2771800" y="1584566"/>
            <a:ext cx="3672408" cy="3312368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Равнобедренный треугольник 1"/>
          <p:cNvSpPr/>
          <p:nvPr/>
        </p:nvSpPr>
        <p:spPr>
          <a:xfrm>
            <a:off x="3995936" y="44625"/>
            <a:ext cx="1152128" cy="1496170"/>
          </a:xfrm>
          <a:prstGeom prst="triangl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ru-RU" sz="1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Крепкая</a:t>
            </a:r>
          </a:p>
          <a:p>
            <a:pPr algn="ctr"/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Равнобедренный треугольник 4"/>
          <p:cNvSpPr/>
          <p:nvPr/>
        </p:nvSpPr>
        <p:spPr>
          <a:xfrm rot="1659203">
            <a:off x="5625769" y="-64841"/>
            <a:ext cx="916797" cy="1973877"/>
          </a:xfrm>
          <a:prstGeom prst="triangl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ru-RU" sz="1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Заботливая</a:t>
            </a:r>
          </a:p>
          <a:p>
            <a:pPr algn="ctr"/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4879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>
            <a:off x="2771800" y="1584566"/>
            <a:ext cx="3672408" cy="3312368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Равнобедренный треугольник 1"/>
          <p:cNvSpPr/>
          <p:nvPr/>
        </p:nvSpPr>
        <p:spPr>
          <a:xfrm>
            <a:off x="3995936" y="44625"/>
            <a:ext cx="1152128" cy="1496170"/>
          </a:xfrm>
          <a:prstGeom prst="triangl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ru-RU" sz="1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Крепкая</a:t>
            </a:r>
          </a:p>
          <a:p>
            <a:pPr algn="ctr"/>
            <a:endParaRPr lang="ru-RU" sz="1400" dirty="0"/>
          </a:p>
        </p:txBody>
      </p:sp>
      <p:sp>
        <p:nvSpPr>
          <p:cNvPr id="5" name="Равнобедренный треугольник 4"/>
          <p:cNvSpPr/>
          <p:nvPr/>
        </p:nvSpPr>
        <p:spPr>
          <a:xfrm rot="1659203">
            <a:off x="5625769" y="-64841"/>
            <a:ext cx="916797" cy="1973877"/>
          </a:xfrm>
          <a:prstGeom prst="triangl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ru-RU" sz="1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Заботливая</a:t>
            </a:r>
          </a:p>
          <a:p>
            <a:pPr algn="ctr"/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235646">
            <a:off x="6041115" y="1009030"/>
            <a:ext cx="2243137" cy="2146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 rot="19702443">
            <a:off x="6482999" y="1912849"/>
            <a:ext cx="130458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Счастливая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7204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>
            <a:off x="2771800" y="1584566"/>
            <a:ext cx="3672408" cy="3312368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Равнобедренный треугольник 1"/>
          <p:cNvSpPr/>
          <p:nvPr/>
        </p:nvSpPr>
        <p:spPr>
          <a:xfrm>
            <a:off x="3995936" y="44625"/>
            <a:ext cx="1152128" cy="1496170"/>
          </a:xfrm>
          <a:prstGeom prst="triangl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ru-RU" sz="1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Крепкая</a:t>
            </a:r>
          </a:p>
          <a:p>
            <a:pPr algn="ctr"/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Равнобедренный треугольник 4"/>
          <p:cNvSpPr/>
          <p:nvPr/>
        </p:nvSpPr>
        <p:spPr>
          <a:xfrm rot="1659203">
            <a:off x="5625769" y="-64841"/>
            <a:ext cx="916797" cy="1973877"/>
          </a:xfrm>
          <a:prstGeom prst="triangl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ru-RU" sz="1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Заботливая</a:t>
            </a:r>
          </a:p>
          <a:p>
            <a:pPr algn="ctr"/>
            <a:endParaRPr lang="ru-RU" sz="1400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399774">
            <a:off x="6045967" y="1046545"/>
            <a:ext cx="2243137" cy="2146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316475">
            <a:off x="6156176" y="3020164"/>
            <a:ext cx="2243137" cy="2146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 rot="19901514">
            <a:off x="6482707" y="1899479"/>
            <a:ext cx="130458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Счастливая</a:t>
            </a:r>
          </a:p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 rot="1322518">
            <a:off x="6362306" y="3854204"/>
            <a:ext cx="161909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Доброжелательная</a:t>
            </a:r>
          </a:p>
          <a:p>
            <a:endParaRPr lang="ru-RU" sz="1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25382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>
            <a:off x="2771800" y="1584566"/>
            <a:ext cx="3672408" cy="3312368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Равнобедренный треугольник 1"/>
          <p:cNvSpPr/>
          <p:nvPr/>
        </p:nvSpPr>
        <p:spPr>
          <a:xfrm>
            <a:off x="3995936" y="44625"/>
            <a:ext cx="1152128" cy="1496170"/>
          </a:xfrm>
          <a:prstGeom prst="triangl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ru-RU" sz="1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Крепкая</a:t>
            </a:r>
          </a:p>
          <a:p>
            <a:pPr algn="ctr"/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Равнобедренный треугольник 4"/>
          <p:cNvSpPr/>
          <p:nvPr/>
        </p:nvSpPr>
        <p:spPr>
          <a:xfrm rot="1659203">
            <a:off x="5625769" y="-64841"/>
            <a:ext cx="916797" cy="1973877"/>
          </a:xfrm>
          <a:prstGeom prst="triangl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ru-RU" sz="1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Заботливая</a:t>
            </a:r>
          </a:p>
          <a:p>
            <a:pPr algn="ctr"/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399774">
            <a:off x="6045967" y="1046545"/>
            <a:ext cx="2243137" cy="2146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316475">
            <a:off x="6156176" y="3020164"/>
            <a:ext cx="2243137" cy="2146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967428">
            <a:off x="4962599" y="4397824"/>
            <a:ext cx="2243137" cy="2146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 rot="19696388">
            <a:off x="6463413" y="1949973"/>
            <a:ext cx="130458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Счастливая</a:t>
            </a:r>
          </a:p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 rot="1157533">
            <a:off x="6431918" y="3866951"/>
            <a:ext cx="161909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Доброжелательная</a:t>
            </a:r>
          </a:p>
          <a:p>
            <a:endParaRPr lang="ru-RU" sz="1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 rot="3545283">
            <a:off x="5256133" y="5177248"/>
            <a:ext cx="146193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Жизнерадостная</a:t>
            </a:r>
          </a:p>
          <a:p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742272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>
            <a:off x="2771800" y="1584566"/>
            <a:ext cx="3672408" cy="3312368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" name="Равнобедренный треугольник 1"/>
          <p:cNvSpPr/>
          <p:nvPr/>
        </p:nvSpPr>
        <p:spPr>
          <a:xfrm>
            <a:off x="3995936" y="44625"/>
            <a:ext cx="1152128" cy="1496170"/>
          </a:xfrm>
          <a:prstGeom prst="triangl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ru-RU" sz="1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Крепкая</a:t>
            </a:r>
          </a:p>
          <a:p>
            <a:pPr algn="ctr"/>
            <a:endParaRPr lang="ru-RU" sz="1400" dirty="0"/>
          </a:p>
        </p:txBody>
      </p:sp>
      <p:sp>
        <p:nvSpPr>
          <p:cNvPr id="5" name="Равнобедренный треугольник 4"/>
          <p:cNvSpPr/>
          <p:nvPr/>
        </p:nvSpPr>
        <p:spPr>
          <a:xfrm rot="1659203">
            <a:off x="5625769" y="-64841"/>
            <a:ext cx="916797" cy="1973877"/>
          </a:xfrm>
          <a:prstGeom prst="triangl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ru-RU" sz="1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Заботливая</a:t>
            </a:r>
          </a:p>
          <a:p>
            <a:pPr algn="ctr"/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399774">
            <a:off x="6045967" y="1046545"/>
            <a:ext cx="2243137" cy="2146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316475">
            <a:off x="6156176" y="3020164"/>
            <a:ext cx="2243137" cy="2146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967428">
            <a:off x="4962599" y="4397824"/>
            <a:ext cx="2243137" cy="2146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061202">
            <a:off x="3601225" y="4819439"/>
            <a:ext cx="1745278" cy="16699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 rot="19876785">
            <a:off x="6436149" y="1982891"/>
            <a:ext cx="130458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Счастливая</a:t>
            </a:r>
          </a:p>
        </p:txBody>
      </p:sp>
      <p:sp>
        <p:nvSpPr>
          <p:cNvPr id="6" name="TextBox 5"/>
          <p:cNvSpPr txBox="1"/>
          <p:nvPr/>
        </p:nvSpPr>
        <p:spPr>
          <a:xfrm rot="1260130">
            <a:off x="6357986" y="3895506"/>
            <a:ext cx="161909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Доброжелательная</a:t>
            </a:r>
          </a:p>
          <a:p>
            <a:endParaRPr lang="ru-RU" sz="1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 rot="3520826">
            <a:off x="5236573" y="5243743"/>
            <a:ext cx="146193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Жизнерадостная</a:t>
            </a:r>
          </a:p>
          <a:p>
            <a:endParaRPr lang="ru-RU" sz="1400" dirty="0"/>
          </a:p>
        </p:txBody>
      </p:sp>
      <p:sp>
        <p:nvSpPr>
          <p:cNvPr id="8" name="TextBox 7"/>
          <p:cNvSpPr txBox="1"/>
          <p:nvPr/>
        </p:nvSpPr>
        <p:spPr>
          <a:xfrm>
            <a:off x="3995936" y="5079819"/>
            <a:ext cx="677108" cy="851067"/>
          </a:xfrm>
          <a:prstGeom prst="rect">
            <a:avLst/>
          </a:prstGeom>
          <a:noFill/>
        </p:spPr>
        <p:txBody>
          <a:bodyPr vert="vert" wrap="none" rtlCol="0">
            <a:spAutoFit/>
          </a:bodyPr>
          <a:lstStyle/>
          <a:p>
            <a:r>
              <a:rPr lang="ru-RU" sz="16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Большая</a:t>
            </a:r>
          </a:p>
          <a:p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2654702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>
            <a:off x="2771800" y="1584566"/>
            <a:ext cx="3672408" cy="3312368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Равнобедренный треугольник 1"/>
          <p:cNvSpPr/>
          <p:nvPr/>
        </p:nvSpPr>
        <p:spPr>
          <a:xfrm>
            <a:off x="3995936" y="44625"/>
            <a:ext cx="1152128" cy="1496170"/>
          </a:xfrm>
          <a:prstGeom prst="triangl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ru-RU" sz="1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Крепкая</a:t>
            </a:r>
          </a:p>
          <a:p>
            <a:pPr algn="ctr"/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Равнобедренный треугольник 4"/>
          <p:cNvSpPr/>
          <p:nvPr/>
        </p:nvSpPr>
        <p:spPr>
          <a:xfrm rot="1659203">
            <a:off x="5625769" y="-64841"/>
            <a:ext cx="916797" cy="1973877"/>
          </a:xfrm>
          <a:prstGeom prst="triangl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ru-RU" sz="1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Заботливая</a:t>
            </a:r>
          </a:p>
          <a:p>
            <a:pPr algn="ctr"/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399774">
            <a:off x="6045967" y="1046545"/>
            <a:ext cx="2243137" cy="2146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316475">
            <a:off x="6156176" y="3020164"/>
            <a:ext cx="2243137" cy="2146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967428">
            <a:off x="4962599" y="4397824"/>
            <a:ext cx="2243137" cy="2146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061202">
            <a:off x="3601225" y="4819439"/>
            <a:ext cx="1745278" cy="16699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797861">
            <a:off x="1822287" y="4303470"/>
            <a:ext cx="2243137" cy="2146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 rot="19355796">
            <a:off x="6506380" y="1958568"/>
            <a:ext cx="130458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Счастливая</a:t>
            </a:r>
          </a:p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 rot="1418435">
            <a:off x="6357985" y="3866952"/>
            <a:ext cx="161909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Доброжелательная</a:t>
            </a:r>
          </a:p>
          <a:p>
            <a:endParaRPr lang="ru-RU" sz="1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 rot="3411896">
            <a:off x="5216926" y="5250648"/>
            <a:ext cx="161553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Жизнерадостная</a:t>
            </a:r>
          </a:p>
          <a:p>
            <a:endParaRPr lang="ru-RU" sz="1400" dirty="0"/>
          </a:p>
        </p:txBody>
      </p:sp>
      <p:sp>
        <p:nvSpPr>
          <p:cNvPr id="8" name="TextBox 7"/>
          <p:cNvSpPr txBox="1"/>
          <p:nvPr/>
        </p:nvSpPr>
        <p:spPr>
          <a:xfrm>
            <a:off x="4026530" y="5086724"/>
            <a:ext cx="677108" cy="851067"/>
          </a:xfrm>
          <a:prstGeom prst="rect">
            <a:avLst/>
          </a:prstGeom>
          <a:noFill/>
        </p:spPr>
        <p:txBody>
          <a:bodyPr vert="vert" wrap="none" rtlCol="0">
            <a:spAutoFit/>
          </a:bodyPr>
          <a:lstStyle/>
          <a:p>
            <a:r>
              <a:rPr lang="ru-RU" sz="16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Большая</a:t>
            </a:r>
          </a:p>
          <a:p>
            <a:endParaRPr lang="ru-RU" sz="1600" dirty="0"/>
          </a:p>
        </p:txBody>
      </p:sp>
      <p:sp>
        <p:nvSpPr>
          <p:cNvPr id="9" name="TextBox 8"/>
          <p:cNvSpPr txBox="1"/>
          <p:nvPr/>
        </p:nvSpPr>
        <p:spPr>
          <a:xfrm rot="18045296">
            <a:off x="2180697" y="5084232"/>
            <a:ext cx="152631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Гостеприимная</a:t>
            </a:r>
          </a:p>
          <a:p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3643616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246</TotalTime>
  <Words>100</Words>
  <Application>Microsoft Office PowerPoint</Application>
  <PresentationFormat>Экран (4:3)</PresentationFormat>
  <Paragraphs>98</Paragraphs>
  <Slides>26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30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dOne</dc:creator>
  <cp:lastModifiedBy>наргизок</cp:lastModifiedBy>
  <cp:revision>30</cp:revision>
  <dcterms:created xsi:type="dcterms:W3CDTF">2018-03-18T13:31:30Z</dcterms:created>
  <dcterms:modified xsi:type="dcterms:W3CDTF">2022-12-07T03:34:27Z</dcterms:modified>
</cp:coreProperties>
</file>