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87" r:id="rId3"/>
    <p:sldId id="282" r:id="rId4"/>
    <p:sldId id="290" r:id="rId5"/>
    <p:sldId id="283" r:id="rId6"/>
    <p:sldId id="279" r:id="rId7"/>
    <p:sldId id="280" r:id="rId8"/>
    <p:sldId id="259" r:id="rId9"/>
    <p:sldId id="260" r:id="rId10"/>
    <p:sldId id="262" r:id="rId11"/>
    <p:sldId id="281" r:id="rId12"/>
    <p:sldId id="265" r:id="rId13"/>
    <p:sldId id="286" r:id="rId14"/>
    <p:sldId id="291" r:id="rId15"/>
    <p:sldId id="28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7434"/>
    <a:srgbClr val="008A3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7944" autoAdjust="0"/>
  </p:normalViewPr>
  <p:slideViewPr>
    <p:cSldViewPr>
      <p:cViewPr varScale="1">
        <p:scale>
          <a:sx n="97" d="100"/>
          <a:sy n="97" d="100"/>
        </p:scale>
        <p:origin x="-11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08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Documents and Settings\Admin\Рабочий стол\для шаблонов\ввсс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50" y="1357313"/>
            <a:ext cx="7400925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6630988"/>
            <a:ext cx="1066800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357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2409759"/>
      </p:ext>
    </p:extLst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8038358"/>
      </p:ext>
    </p:extLst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234930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4947978"/>
      </p:ext>
    </p:extLst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853124"/>
      </p:ext>
    </p:extLst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7024123"/>
      </p:ext>
    </p:extLst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7717286"/>
      </p:ext>
    </p:extLst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2790774"/>
      </p:ext>
    </p:extLst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05221558"/>
      </p:ext>
    </p:extLst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:\Documents and Settings\Admin\Рабочий стол\для шаблонов\ти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2823686"/>
      </p:ext>
    </p:extLst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2214562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4313"/>
            <a:ext cx="906463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Documents and Settings\Admin\Рабочий стол\для шаблонов\Копия прозр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4538" y="0"/>
            <a:ext cx="779462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38" y="0"/>
            <a:ext cx="2071687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1045492"/>
      </p:ext>
    </p:extLst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0069050-B16F-4A5F-B25E-E0221227B5C5}" type="datetimeFigureOut">
              <a:rPr lang="ru-RU" smtClean="0"/>
              <a:pPr/>
              <a:t>26.10.2021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115F101-F593-4F94-9FED-9A6B14BFB3B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1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86313"/>
            <a:ext cx="804863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5" descr="C:\Documents and Settings\Admin\Рабочий стол\для шаблонов\Копия прозр2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56588" y="4572000"/>
            <a:ext cx="8874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4" descr="C:\Documents and Settings\Admin\Рабочий стол\для шаблонов\прозр2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2313" y="6053138"/>
            <a:ext cx="2071687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7772400" cy="928693"/>
          </a:xfrm>
        </p:spPr>
        <p:txBody>
          <a:bodyPr/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районная конференция исследовательских работ и творческих проектов «Первый шаг в науку»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571744"/>
            <a:ext cx="6400800" cy="1285884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Русская берёза.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6715156" cy="38041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4617B"/>
                </a:outerShdw>
              </a:effectLst>
              <a:cs typeface="Times New Roman" pitchFamily="18" charset="0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Автор:Горбунов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Григорий, 5 лет.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возрастная категория 2, </a:t>
            </a:r>
          </a:p>
          <a:p>
            <a:pPr lvl="3" algn="r">
              <a:lnSpc>
                <a:spcPct val="90000"/>
              </a:lnSpc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Руководитель: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Старченко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Мария Владимировна, воспитатель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отделения дошкольного образования 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Лесновский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детский сад» 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МАОУ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Юргинская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СОШ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357166"/>
            <a:ext cx="6786610" cy="7143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Дёготь.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371477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 сухой перегонке белой коры образуется дёготь. Берёзовый дёготь применяется в медицине и парфюмерии, преимущественно как противовоспалительное и антисептическое средство. В старину им смазывали ступицы тележных колёс для уменьшения трения.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5635399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85818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Берёста.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Берёста издавна применялась в народных промыслах для изготовления туесков, корзинок, коробок, ковшей, лукошек, другой кухонной утвари, простейшей обуви, служила материалом для письма (берестяная грамота).</a:t>
            </a:r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357422" y="3214686"/>
            <a:ext cx="2286016" cy="1740203"/>
          </a:xfrm>
          <a:prstGeom prst="rect">
            <a:avLst/>
          </a:prstGeom>
          <a:noFill/>
          <a:ln w="19050">
            <a:solidFill>
              <a:srgbClr val="008A3E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65" t="16196" r="4098" b="5650"/>
          <a:stretch/>
        </p:blipFill>
        <p:spPr>
          <a:xfrm>
            <a:off x="1428728" y="5143512"/>
            <a:ext cx="2357454" cy="147820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286124"/>
            <a:ext cx="2078196" cy="14287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2132" y="3000372"/>
            <a:ext cx="2670025" cy="178595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3438" y="5072073"/>
            <a:ext cx="2143140" cy="160735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320537837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786742" cy="92869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Своими почками да листьями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берёзка людей лечит,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бане веничком парит, всем здоровье дарит.</a:t>
            </a:r>
            <a:endParaRPr lang="ru-RU" sz="2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786" y="1620793"/>
            <a:ext cx="3357586" cy="447678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3438" y="1614475"/>
            <a:ext cx="3235122" cy="4529169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1540851964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Я узнал, что благодаря окрашиваемому веществу –</a:t>
            </a:r>
          </a:p>
          <a:p>
            <a:pPr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бетулину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кора у берёзы белая.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Береза – лесной доктор.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Береста берёзы применялась в народных промыслах для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изготовления туесков, корзинок, коробок, ковшей, лукошек,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другой кухонной утвари, простейшей обуви, служила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материалом для письма.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Поделился этой информацией с ребятами нашей группы.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все вместе мы сходили на экскурсию в березовую рощу.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Сергеева\Desktop\Новая папка (4)\IMG_20210916_104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642918"/>
            <a:ext cx="5026174" cy="585791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 spd="med"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71480"/>
            <a:ext cx="7972452" cy="5554683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Я, Горбунов  Григорий, мне 5 лет.  Я воспитанник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Лесновского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детского сада. Однажды по телевизору я услышал, что  такое дерево, как берёза единственное в мире с белой корой. И мне стало интересно узнать о бёрезе как можно больше. Я решил обратиться к своему воспитателю Марии Владимировне и ребятам нашей группы. И выяснилось, что дети нашей группы тоже затрудняются ответить на этот вопрос. Тогда Мария Владимировна посоветовала мне с родителями сходить на экскурсию  в лес, обратиться к энциклопедиям и интернет - источникам. После экскурсий, изучения всего материала в Интернет – ресурсах и энциклопедиях, мы решили составить проект.  И вот что у нас получилось.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 </a:t>
            </a:r>
            <a:endParaRPr lang="ru-RU" sz="24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Актуальность.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Экологическое воспитание и образование детей – чрезвычайно актуальная проблема настоящего времени: только экологическое мировоззрение, культура ныне живущих людей могут вывести планету и человечество из такого катастрофического состояния, в котором они прибывают сейчас.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в проекте «Русская береза» позволит максимально обогатить знания и представления воспитанников о березе, ее истории , свойствах; позволит развить связную речь, творческие способности детей, наблюдательность и поисковую деятельность . </a:t>
            </a:r>
            <a:r>
              <a:rPr lang="ru-RU" sz="2400" spc="50" dirty="0" smtClean="0">
                <a:ln w="11430"/>
                <a:latin typeface="Times New Roman" pitchFamily="18" charset="0"/>
                <a:cs typeface="Times New Roman" pitchFamily="18" charset="0"/>
              </a:rPr>
              <a:t>Ни в одной стране мира нет столько берёз, как у нас, в России. Берёза – символ России, нашей Родины!</a:t>
            </a:r>
          </a:p>
          <a:p>
            <a:pPr algn="ctr">
              <a:buNone/>
            </a:pPr>
            <a:r>
              <a:rPr lang="ru-RU" sz="2400" spc="50" dirty="0" smtClean="0">
                <a:ln w="11430"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Изучение значения берёзы для человека.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расширить знания о русской    березе.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развивать познавательный интерес.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воспитывать  у окружающих  бережное отношение к природе.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сравнение, анализ Интернет источников, работа с литературой (энциклопедии, журналы, газеты)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6429420" cy="857256"/>
          </a:xfrm>
        </p:spPr>
        <p:txBody>
          <a:bodyPr/>
          <a:lstStyle/>
          <a:p>
            <a:pPr marL="0" lvl="0" indent="0">
              <a:spcBef>
                <a:spcPts val="0"/>
              </a:spcBef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Удивительное дерево.</a:t>
            </a:r>
            <a:endParaRPr lang="ru-RU" sz="4000" b="1" dirty="0"/>
          </a:p>
        </p:txBody>
      </p:sp>
      <p:sp>
        <p:nvSpPr>
          <p:cNvPr id="4" name="Объект 4"/>
          <p:cNvSpPr txBox="1">
            <a:spLocks/>
          </p:cNvSpPr>
          <p:nvPr/>
        </p:nvSpPr>
        <p:spPr bwMode="auto">
          <a:xfrm>
            <a:off x="285720" y="3786190"/>
            <a:ext cx="5400684" cy="147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Берёза – удивительное дерево. У неё единственной в мире белая кора. Белая кора благодаря особому окрашиваемому веществу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бетулину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Белый цвет защищает дерево от ожогов и даже на солнце ствол остаётся прохладным. На бересте имеются характерные чёрточки – чечевички, через которые кора «дышит».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Сергеева\Desktop\Новая папка (4)\IMG_20210916_1045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926" y="3357562"/>
            <a:ext cx="2446751" cy="326233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052" name="Picture 4" descr="C:\Users\Сергеева\Desktop\IMG-dec248ea9cffbf7f65aed686e51ee331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643314"/>
            <a:ext cx="3929058" cy="30255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414265555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5929354" cy="1011222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День берёзы.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Праздник «Русской березы» празднует на Троицу русский народ. Березку украшают цветными лоскутками , пряниками , конфетами . Вокруг березки водят хороводы , играют, пляшут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Сергеева\Desktop\Новая папка (4)\IMG_20210916_104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714620"/>
            <a:ext cx="3168786" cy="38576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074" name="Picture 2" descr="C:\Users\Сергеева\Desktop\Новая папка (4)\IMG_20210916_104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214686"/>
            <a:ext cx="3891670" cy="328614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215238" cy="100013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Сколько на свете видов берёз?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Учёные насчитали около 65 видов берёз. Эти светлые, нарядные, изящные деревья смогли приспособиться к суровым условиям севера и высокогорий.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788254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Лесной доктор.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Берёза издавна и лечила, и согревала, и оберегала людей. Могла обуть и напоить. Берёза даёт целый ряд лекарственных продуктов: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берёзовые почки;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молодые листья;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берёзовую пыльцу;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берёзовый дёготь и уголь;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берёзовый сок.</a:t>
            </a:r>
          </a:p>
          <a:p>
            <a:endParaRPr lang="ru-RU" dirty="0"/>
          </a:p>
        </p:txBody>
      </p:sp>
      <p:pic>
        <p:nvPicPr>
          <p:cNvPr id="1026" name="Picture 2" descr="C:\Users\Сергеева\Desktop\IMG-527e4af16c778bb6b7dd3bd069ef07d6-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428868"/>
            <a:ext cx="3020585" cy="416088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xmlns="" val="312551652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72428" cy="857256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latin typeface="Times New Roman" pitchFamily="18" charset="0"/>
                <a:cs typeface="Times New Roman" pitchFamily="18" charset="0"/>
              </a:rPr>
              <a:t>Весной берёзка соком </a:t>
            </a:r>
            <a:br>
              <a:rPr lang="ru-RU" sz="4000" b="1" spc="50" dirty="0" smtClean="0">
                <a:ln w="11430"/>
                <a:latin typeface="Times New Roman" pitchFamily="18" charset="0"/>
                <a:cs typeface="Times New Roman" pitchFamily="18" charset="0"/>
              </a:rPr>
            </a:br>
            <a:r>
              <a:rPr lang="ru-RU" sz="4000" b="1" spc="50" dirty="0" smtClean="0">
                <a:ln w="11430"/>
                <a:latin typeface="Times New Roman" pitchFamily="18" charset="0"/>
                <a:cs typeface="Times New Roman" pitchFamily="18" charset="0"/>
              </a:rPr>
              <a:t>целительным всех угощает.</a:t>
            </a:r>
            <a:endParaRPr lang="ru-RU" sz="4000" b="1" spc="50" dirty="0">
              <a:ln w="11430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Ранней весной берёза щедра на сладкий, прозрачный, вкусный сок. Его пьют, как витаминное средство. Ежегодный весенний курс приёма берёзового сока поможет избавиться от: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слабости и усталости;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-повышенной утомляемости и раздражительности;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-головной боли и бессонницы.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86050" y="4429132"/>
            <a:ext cx="1712736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4143380"/>
            <a:ext cx="333377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928735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819</TotalTime>
  <Words>556</Words>
  <Application>Microsoft Office PowerPoint</Application>
  <PresentationFormat>Экран (4:3)</PresentationFormat>
  <Paragraphs>69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Тема19</vt:lpstr>
      <vt:lpstr> районная конференция исследовательских работ и творческих проектов «Первый шаг в науку»</vt:lpstr>
      <vt:lpstr>Слайд 2</vt:lpstr>
      <vt:lpstr>Актуальность.</vt:lpstr>
      <vt:lpstr>Слайд 4</vt:lpstr>
      <vt:lpstr>Удивительное дерево.</vt:lpstr>
      <vt:lpstr>День берёзы.</vt:lpstr>
      <vt:lpstr> Сколько на свете видов берёз? </vt:lpstr>
      <vt:lpstr>Слайд 8</vt:lpstr>
      <vt:lpstr>Весной берёзка соком  целительным всех угощает.</vt:lpstr>
      <vt:lpstr>Дёготь.</vt:lpstr>
      <vt:lpstr>Берёста.</vt:lpstr>
      <vt:lpstr>Своими почками да листьями  берёзка людей лечит,  в бане веничком парит, всем здоровье дарит.</vt:lpstr>
      <vt:lpstr>Вывод: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берёзка</dc:title>
  <dc:creator>Шелдышева Раиса</dc:creator>
  <cp:lastModifiedBy>Галина Александровна</cp:lastModifiedBy>
  <cp:revision>124</cp:revision>
  <dcterms:created xsi:type="dcterms:W3CDTF">2014-06-08T23:07:08Z</dcterms:created>
  <dcterms:modified xsi:type="dcterms:W3CDTF">2021-10-26T09:08:56Z</dcterms:modified>
  <cp:category>Для дошкольников</cp:category>
</cp:coreProperties>
</file>