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6"/>
  </p:notesMasterIdLst>
  <p:sldIdLst>
    <p:sldId id="257" r:id="rId4"/>
    <p:sldId id="261" r:id="rId5"/>
    <p:sldId id="263" r:id="rId6"/>
    <p:sldId id="265" r:id="rId7"/>
    <p:sldId id="267" r:id="rId8"/>
    <p:sldId id="269" r:id="rId9"/>
    <p:sldId id="271" r:id="rId10"/>
    <p:sldId id="273" r:id="rId11"/>
    <p:sldId id="275" r:id="rId12"/>
    <p:sldId id="277" r:id="rId13"/>
    <p:sldId id="279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B72EF-1574-4952-B09F-B5E1B6B1693F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36F39-244A-436A-B6BB-4AAA17994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2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35952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857250" y="2057399"/>
            <a:ext cx="3566159" cy="4023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62229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7647"/>
              <a:buFont typeface="Corbel"/>
              <a:buChar char="•"/>
              <a:defRPr sz="16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635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736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7142"/>
              <a:buFont typeface="Corbel"/>
              <a:buChar char="•"/>
              <a:defRPr sz="13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838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844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119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214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182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150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700708" y="2057400"/>
            <a:ext cx="3566159" cy="4023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62229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7647"/>
              <a:buFont typeface="Corbel"/>
              <a:buChar char="•"/>
              <a:defRPr sz="16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635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736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7142"/>
              <a:buFont typeface="Corbel"/>
              <a:buChar char="•"/>
              <a:defRPr sz="13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838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844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119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214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182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150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08151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857250" y="2001510"/>
            <a:ext cx="3566159" cy="7772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18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35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857250" y="2721483"/>
            <a:ext cx="3566159" cy="33832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62229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7647"/>
              <a:buFont typeface="Corbel"/>
              <a:buChar char="•"/>
              <a:defRPr sz="16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635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736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7142"/>
              <a:buFont typeface="Corbel"/>
              <a:buChar char="•"/>
              <a:defRPr sz="13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838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844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119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214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182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150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4701880" y="1999032"/>
            <a:ext cx="3566159" cy="7772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18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35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4"/>
          </p:nvPr>
        </p:nvSpPr>
        <p:spPr>
          <a:xfrm>
            <a:off x="4701880" y="2719322"/>
            <a:ext cx="3566159" cy="33832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62229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7647"/>
              <a:buFont typeface="Corbel"/>
              <a:buChar char="•"/>
              <a:defRPr sz="16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635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736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7142"/>
              <a:buFont typeface="Corbel"/>
              <a:buChar char="•"/>
              <a:defRPr sz="13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838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844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119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214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182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150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4143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823858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857250" y="1097279"/>
            <a:ext cx="2834640" cy="17373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3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129314" y="1097279"/>
            <a:ext cx="4149638" cy="46634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24129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330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21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508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685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692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967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062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30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9979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857250" y="2834640"/>
            <a:ext cx="2834640" cy="29260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800"/>
              </a:spcBef>
              <a:buClr>
                <a:schemeClr val="accent1"/>
              </a:buClr>
              <a:buFont typeface="Corbel"/>
              <a:buNone/>
              <a:defRPr sz="12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9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7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555567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857250" y="1097279"/>
            <a:ext cx="2834640" cy="17373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3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4019107" y="1069846"/>
            <a:ext cx="4257702" cy="46451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Corbel"/>
              <a:buNone/>
              <a:defRPr sz="21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21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857250" y="2834640"/>
            <a:ext cx="2834640" cy="2880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800"/>
              </a:spcBef>
              <a:buClr>
                <a:schemeClr val="accent1"/>
              </a:buClr>
              <a:buFont typeface="Corbel"/>
              <a:buNone/>
              <a:defRPr sz="12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9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7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994295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2540277" y="374373"/>
            <a:ext cx="4038599" cy="74046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482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609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7366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743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017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112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80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0487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342257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4710112" y="2595562"/>
            <a:ext cx="5410200" cy="174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938212" y="681037"/>
            <a:ext cx="5410200" cy="5572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482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609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7366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743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017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112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80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0487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6797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0139334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182879" y="182879"/>
            <a:ext cx="8778239" cy="6492239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832484" y="882375"/>
            <a:ext cx="7475219" cy="29260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85000"/>
              </a:lnSpc>
              <a:spcBef>
                <a:spcPts val="0"/>
              </a:spcBef>
              <a:buClr>
                <a:srgbClr val="FFFFFF"/>
              </a:buClr>
              <a:buFont typeface="Corbel"/>
              <a:buNone/>
              <a:defRPr sz="6000" b="1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Corbel"/>
              <a:buNone/>
              <a:defRPr sz="18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23" name="Shape 23"/>
          <p:cNvCxnSpPr/>
          <p:nvPr/>
        </p:nvCxnSpPr>
        <p:spPr>
          <a:xfrm>
            <a:off x="1483995" y="3733800"/>
            <a:ext cx="6172200" cy="0"/>
          </a:xfrm>
          <a:prstGeom prst="straightConnector1">
            <a:avLst/>
          </a:prstGeom>
          <a:noFill/>
          <a:ln w="100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340186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857250" y="2057400"/>
            <a:ext cx="7404652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482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609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7366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743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017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112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80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0487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71249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114028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829817" y="1173575"/>
            <a:ext cx="7475219" cy="29260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85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6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1282445" y="4154519"/>
            <a:ext cx="6576822" cy="13638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Corbe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3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36" name="Shape 36"/>
          <p:cNvCxnSpPr/>
          <p:nvPr/>
        </p:nvCxnSpPr>
        <p:spPr>
          <a:xfrm>
            <a:off x="1485900" y="4020407"/>
            <a:ext cx="6172200" cy="0"/>
          </a:xfrm>
          <a:prstGeom prst="straightConnector1">
            <a:avLst/>
          </a:prstGeom>
          <a:noFill/>
          <a:ln w="100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837394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857250" y="2057399"/>
            <a:ext cx="3566159" cy="4023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62229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7647"/>
              <a:buFont typeface="Corbel"/>
              <a:buChar char="•"/>
              <a:defRPr sz="16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635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736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7142"/>
              <a:buFont typeface="Corbel"/>
              <a:buChar char="•"/>
              <a:defRPr sz="13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838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844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119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214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182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150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700708" y="2057400"/>
            <a:ext cx="3566159" cy="4023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62229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7647"/>
              <a:buFont typeface="Corbel"/>
              <a:buChar char="•"/>
              <a:defRPr sz="16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635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736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7142"/>
              <a:buFont typeface="Corbel"/>
              <a:buChar char="•"/>
              <a:defRPr sz="13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838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844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119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214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182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150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146730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857250" y="2001510"/>
            <a:ext cx="3566159" cy="7772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18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35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857250" y="2721483"/>
            <a:ext cx="3566159" cy="33832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62229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7647"/>
              <a:buFont typeface="Corbel"/>
              <a:buChar char="•"/>
              <a:defRPr sz="16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635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736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7142"/>
              <a:buFont typeface="Corbel"/>
              <a:buChar char="•"/>
              <a:defRPr sz="13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838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844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119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214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182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150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4701880" y="1999032"/>
            <a:ext cx="3566159" cy="7772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18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35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4"/>
          </p:nvPr>
        </p:nvSpPr>
        <p:spPr>
          <a:xfrm>
            <a:off x="4701880" y="2719322"/>
            <a:ext cx="3566159" cy="33832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62229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77647"/>
              <a:buFont typeface="Corbel"/>
              <a:buChar char="•"/>
              <a:defRPr sz="16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635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736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7142"/>
              <a:buFont typeface="Corbel"/>
              <a:buChar char="•"/>
              <a:defRPr sz="13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838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844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119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214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182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1503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2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953240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509471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857250" y="1097279"/>
            <a:ext cx="2834640" cy="17373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3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129314" y="1097279"/>
            <a:ext cx="4149638" cy="46634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24129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330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21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508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685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692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967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062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30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9979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857250" y="2834640"/>
            <a:ext cx="2834640" cy="29260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800"/>
              </a:spcBef>
              <a:buClr>
                <a:schemeClr val="accent1"/>
              </a:buClr>
              <a:buFont typeface="Corbel"/>
              <a:buNone/>
              <a:defRPr sz="12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9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7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2203009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857250" y="1097279"/>
            <a:ext cx="2834640" cy="17373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3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4019107" y="1069846"/>
            <a:ext cx="4257702" cy="46451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Corbel"/>
              <a:buNone/>
              <a:defRPr sz="21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21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857250" y="2834640"/>
            <a:ext cx="2834640" cy="2880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800"/>
              </a:spcBef>
              <a:buClr>
                <a:schemeClr val="accent1"/>
              </a:buClr>
              <a:buFont typeface="Corbel"/>
              <a:buNone/>
              <a:defRPr sz="12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9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7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30601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2540277" y="374373"/>
            <a:ext cx="4038599" cy="74046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482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609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7366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743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017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112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80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0487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080216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4710112" y="2595562"/>
            <a:ext cx="5410200" cy="174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938212" y="681037"/>
            <a:ext cx="5410200" cy="5572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482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609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7366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743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017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112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80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0487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90710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857250" y="1097279"/>
            <a:ext cx="2834640" cy="17373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3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129314" y="1097279"/>
            <a:ext cx="4149638" cy="46634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24129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330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21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508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685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6922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967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062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30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9979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857250" y="2834640"/>
            <a:ext cx="2834640" cy="29260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800"/>
              </a:spcBef>
              <a:buClr>
                <a:schemeClr val="accent1"/>
              </a:buClr>
              <a:buFont typeface="Corbel"/>
              <a:buNone/>
              <a:defRPr sz="12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9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7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80512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857250" y="1097279"/>
            <a:ext cx="2834640" cy="17373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3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4019107" y="1069846"/>
            <a:ext cx="4257702" cy="46451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Corbel"/>
              <a:buNone/>
              <a:defRPr sz="21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21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5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857250" y="2834640"/>
            <a:ext cx="2834640" cy="2880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800"/>
              </a:spcBef>
              <a:buClr>
                <a:schemeClr val="accent1"/>
              </a:buClr>
              <a:buFont typeface="Corbel"/>
              <a:buNone/>
              <a:defRPr sz="12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9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75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675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71530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2540277" y="374373"/>
            <a:ext cx="4038599" cy="74046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482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609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7366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743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017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112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80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0487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87529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4710112" y="2595562"/>
            <a:ext cx="5410200" cy="174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938212" y="681037"/>
            <a:ext cx="5410200" cy="5572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482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609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7366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743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017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112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80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0487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838320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27661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857250" y="2057400"/>
            <a:ext cx="7404652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482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609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7366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743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017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112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80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0487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744994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829817" y="1173575"/>
            <a:ext cx="7475219" cy="29260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85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6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1282445" y="4154519"/>
            <a:ext cx="6576822" cy="13638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Corbe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3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20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orbel"/>
              <a:buNone/>
              <a:defRPr sz="105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>
              <a:solidFill>
                <a:srgbClr val="A6B727"/>
              </a:solidFill>
            </a:endParaRPr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36" name="Shape 36"/>
          <p:cNvCxnSpPr/>
          <p:nvPr/>
        </p:nvCxnSpPr>
        <p:spPr>
          <a:xfrm>
            <a:off x="1485900" y="4020407"/>
            <a:ext cx="6172200" cy="0"/>
          </a:xfrm>
          <a:prstGeom prst="straightConnector1">
            <a:avLst/>
          </a:prstGeom>
          <a:noFill/>
          <a:ln w="100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2275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182880" y="182880"/>
            <a:ext cx="8778239" cy="64922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857250" y="2057400"/>
            <a:ext cx="7404652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482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609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7366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743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017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112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80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0487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 kern="0">
              <a:solidFill>
                <a:srgbClr val="A6B727"/>
              </a:solidFill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 kern="0">
              <a:solidFill>
                <a:srgbClr val="A6B727"/>
              </a:solidFill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 kern="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 kern="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153500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8" r:id="rId3"/>
    <p:sldLayoutId id="2147483669" r:id="rId4"/>
    <p:sldLayoutId id="2147483670" r:id="rId5"/>
    <p:sldLayoutId id="2147483671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182880" y="182880"/>
            <a:ext cx="8778239" cy="64922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857250" y="2057400"/>
            <a:ext cx="7404652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482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609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7366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743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017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112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80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0487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 kern="0">
              <a:solidFill>
                <a:srgbClr val="A6B727"/>
              </a:solidFill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 kern="0">
              <a:solidFill>
                <a:srgbClr val="A6B727"/>
              </a:solidFill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 kern="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 kern="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49064248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182880" y="182880"/>
            <a:ext cx="8778239" cy="64922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857250" y="609600"/>
            <a:ext cx="7406639" cy="1356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Corbel"/>
              <a:buNone/>
              <a:defRPr sz="4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857250" y="2057400"/>
            <a:ext cx="7404652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/>
              <a:buChar char="•"/>
              <a:defRPr sz="2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-482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79999"/>
              <a:buFont typeface="Corbel"/>
              <a:buChar char="•"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548640" marR="0" lvl="2" indent="-6095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6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754380" marR="0" lvl="3" indent="-7366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920120" marR="0" lvl="4" indent="-7430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100000" marR="0" lvl="5" indent="-1017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1300000" marR="0" lvl="6" indent="-1112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1500000" marR="0" lvl="7" indent="-108080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1699999" marR="0" lvl="8" indent="-104879" algn="l" rtl="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/>
              <a:buChar char="•"/>
              <a:defRPr sz="14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dt" idx="10"/>
          </p:nvPr>
        </p:nvSpPr>
        <p:spPr>
          <a:xfrm>
            <a:off x="857246" y="6223828"/>
            <a:ext cx="174680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 kern="0">
              <a:solidFill>
                <a:srgbClr val="A6B727"/>
              </a:solidFill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2961860" y="6223828"/>
            <a:ext cx="3538331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87066" marR="0" lvl="1" indent="-6066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774131" marR="0" lvl="2" indent="-12130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161197" marR="0" lvl="3" indent="-549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8262" marR="0" lvl="4" indent="-11561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935328" marR="0" lvl="5" indent="-4927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322393" marR="0" lvl="6" indent="-10992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709459" marR="0" lvl="7" indent="-4359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096524" marR="0" lvl="8" indent="-10423" algn="l" rtl="0">
              <a:spcBef>
                <a:spcPts val="0"/>
              </a:spcBef>
              <a:buNone/>
              <a:defRPr sz="1524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 kern="0">
              <a:solidFill>
                <a:srgbClr val="A6B727"/>
              </a:solidFill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6997147" y="6223828"/>
            <a:ext cx="1279662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000" kern="0">
                <a:solidFill>
                  <a:srgbClr val="A6B727"/>
                </a:solidFill>
                <a:latin typeface="Corbel"/>
                <a:ea typeface="Corbel"/>
                <a:cs typeface="Corbel"/>
                <a:sym typeface="Corbel"/>
              </a:rPr>
              <a:pPr algn="r">
                <a:buSzPct val="25000"/>
              </a:pPr>
              <a:t>‹#›</a:t>
            </a:fld>
            <a:endParaRPr lang="ru-RU" sz="1000" kern="0">
              <a:solidFill>
                <a:srgbClr val="A6B72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4078869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jpeg"/><Relationship Id="rId13" Type="http://schemas.openxmlformats.org/officeDocument/2006/relationships/image" Target="../media/image113.png"/><Relationship Id="rId3" Type="http://schemas.openxmlformats.org/officeDocument/2006/relationships/image" Target="../media/image104.jpeg"/><Relationship Id="rId7" Type="http://schemas.openxmlformats.org/officeDocument/2006/relationships/image" Target="../media/image108.jpeg"/><Relationship Id="rId12" Type="http://schemas.openxmlformats.org/officeDocument/2006/relationships/image" Target="../media/image112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7.jpeg"/><Relationship Id="rId11" Type="http://schemas.openxmlformats.org/officeDocument/2006/relationships/image" Target="../media/image111.jpeg"/><Relationship Id="rId5" Type="http://schemas.openxmlformats.org/officeDocument/2006/relationships/image" Target="../media/image106.jpeg"/><Relationship Id="rId10" Type="http://schemas.openxmlformats.org/officeDocument/2006/relationships/image" Target="../media/image5.png"/><Relationship Id="rId4" Type="http://schemas.openxmlformats.org/officeDocument/2006/relationships/image" Target="../media/image105.jpeg"/><Relationship Id="rId9" Type="http://schemas.openxmlformats.org/officeDocument/2006/relationships/image" Target="../media/image110.jpeg"/><Relationship Id="rId14" Type="http://schemas.openxmlformats.org/officeDocument/2006/relationships/image" Target="../media/image11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jpeg"/><Relationship Id="rId13" Type="http://schemas.openxmlformats.org/officeDocument/2006/relationships/image" Target="../media/image123.jpeg"/><Relationship Id="rId18" Type="http://schemas.openxmlformats.org/officeDocument/2006/relationships/image" Target="../media/image127.jpeg"/><Relationship Id="rId3" Type="http://schemas.openxmlformats.org/officeDocument/2006/relationships/image" Target="../media/image116.jpeg"/><Relationship Id="rId21" Type="http://schemas.openxmlformats.org/officeDocument/2006/relationships/image" Target="../media/image130.jpeg"/><Relationship Id="rId7" Type="http://schemas.openxmlformats.org/officeDocument/2006/relationships/image" Target="../media/image120.jpeg"/><Relationship Id="rId12" Type="http://schemas.openxmlformats.org/officeDocument/2006/relationships/image" Target="../media/image72.jpeg"/><Relationship Id="rId17" Type="http://schemas.openxmlformats.org/officeDocument/2006/relationships/image" Target="../media/image126.jpeg"/><Relationship Id="rId2" Type="http://schemas.openxmlformats.org/officeDocument/2006/relationships/image" Target="../media/image115.jpeg"/><Relationship Id="rId16" Type="http://schemas.openxmlformats.org/officeDocument/2006/relationships/image" Target="../media/image125.jpeg"/><Relationship Id="rId20" Type="http://schemas.openxmlformats.org/officeDocument/2006/relationships/image" Target="../media/image129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9.jpeg"/><Relationship Id="rId11" Type="http://schemas.openxmlformats.org/officeDocument/2006/relationships/image" Target="../media/image122.jpeg"/><Relationship Id="rId5" Type="http://schemas.openxmlformats.org/officeDocument/2006/relationships/image" Target="../media/image118.jpeg"/><Relationship Id="rId15" Type="http://schemas.openxmlformats.org/officeDocument/2006/relationships/image" Target="../media/image124.jpeg"/><Relationship Id="rId23" Type="http://schemas.openxmlformats.org/officeDocument/2006/relationships/image" Target="../media/image132.jpeg"/><Relationship Id="rId10" Type="http://schemas.openxmlformats.org/officeDocument/2006/relationships/image" Target="../media/image60.jpeg"/><Relationship Id="rId19" Type="http://schemas.openxmlformats.org/officeDocument/2006/relationships/image" Target="../media/image128.jpeg"/><Relationship Id="rId4" Type="http://schemas.openxmlformats.org/officeDocument/2006/relationships/image" Target="../media/image117.jpeg"/><Relationship Id="rId9" Type="http://schemas.openxmlformats.org/officeDocument/2006/relationships/image" Target="../media/image121.jpeg"/><Relationship Id="rId14" Type="http://schemas.openxmlformats.org/officeDocument/2006/relationships/image" Target="../media/image109.jpeg"/><Relationship Id="rId22" Type="http://schemas.openxmlformats.org/officeDocument/2006/relationships/image" Target="../media/image1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jpeg"/><Relationship Id="rId13" Type="http://schemas.openxmlformats.org/officeDocument/2006/relationships/image" Target="../media/image142.jpeg"/><Relationship Id="rId18" Type="http://schemas.openxmlformats.org/officeDocument/2006/relationships/image" Target="../media/image147.jpeg"/><Relationship Id="rId3" Type="http://schemas.openxmlformats.org/officeDocument/2006/relationships/image" Target="../media/image1.jpeg"/><Relationship Id="rId7" Type="http://schemas.openxmlformats.org/officeDocument/2006/relationships/image" Target="../media/image136.jpeg"/><Relationship Id="rId12" Type="http://schemas.openxmlformats.org/officeDocument/2006/relationships/image" Target="../media/image141.jpeg"/><Relationship Id="rId17" Type="http://schemas.openxmlformats.org/officeDocument/2006/relationships/image" Target="../media/image146.jpeg"/><Relationship Id="rId2" Type="http://schemas.openxmlformats.org/officeDocument/2006/relationships/image" Target="../media/image20.jpeg"/><Relationship Id="rId16" Type="http://schemas.openxmlformats.org/officeDocument/2006/relationships/image" Target="../media/image145.jpeg"/><Relationship Id="rId20" Type="http://schemas.openxmlformats.org/officeDocument/2006/relationships/image" Target="../media/image149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5.jpeg"/><Relationship Id="rId11" Type="http://schemas.openxmlformats.org/officeDocument/2006/relationships/image" Target="../media/image140.jpeg"/><Relationship Id="rId5" Type="http://schemas.openxmlformats.org/officeDocument/2006/relationships/image" Target="../media/image134.jpeg"/><Relationship Id="rId15" Type="http://schemas.openxmlformats.org/officeDocument/2006/relationships/image" Target="../media/image144.jpeg"/><Relationship Id="rId10" Type="http://schemas.openxmlformats.org/officeDocument/2006/relationships/image" Target="../media/image139.jpeg"/><Relationship Id="rId19" Type="http://schemas.openxmlformats.org/officeDocument/2006/relationships/image" Target="../media/image148.jpeg"/><Relationship Id="rId4" Type="http://schemas.openxmlformats.org/officeDocument/2006/relationships/image" Target="../media/image133.jpeg"/><Relationship Id="rId9" Type="http://schemas.openxmlformats.org/officeDocument/2006/relationships/image" Target="../media/image138.jpeg"/><Relationship Id="rId14" Type="http://schemas.openxmlformats.org/officeDocument/2006/relationships/image" Target="../media/image14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2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jpeg"/><Relationship Id="rId5" Type="http://schemas.openxmlformats.org/officeDocument/2006/relationships/image" Target="../media/image15.jpeg"/><Relationship Id="rId10" Type="http://schemas.openxmlformats.org/officeDocument/2006/relationships/image" Target="../media/image1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16.png"/><Relationship Id="rId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3.jpeg"/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14.jpeg"/><Relationship Id="rId10" Type="http://schemas.openxmlformats.org/officeDocument/2006/relationships/image" Target="../media/image40.jpeg"/><Relationship Id="rId4" Type="http://schemas.openxmlformats.org/officeDocument/2006/relationships/image" Target="../media/image35.jpeg"/><Relationship Id="rId9" Type="http://schemas.openxmlformats.org/officeDocument/2006/relationships/image" Target="../media/image39.jpeg"/><Relationship Id="rId14" Type="http://schemas.openxmlformats.org/officeDocument/2006/relationships/image" Target="../media/image4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13" Type="http://schemas.openxmlformats.org/officeDocument/2006/relationships/image" Target="../media/image56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12" Type="http://schemas.openxmlformats.org/officeDocument/2006/relationships/image" Target="../media/image5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9.jpeg"/><Relationship Id="rId11" Type="http://schemas.openxmlformats.org/officeDocument/2006/relationships/image" Target="../media/image54.jpeg"/><Relationship Id="rId5" Type="http://schemas.openxmlformats.org/officeDocument/2006/relationships/image" Target="../media/image48.jpeg"/><Relationship Id="rId15" Type="http://schemas.openxmlformats.org/officeDocument/2006/relationships/image" Target="../media/image58.jpe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Relationship Id="rId14" Type="http://schemas.openxmlformats.org/officeDocument/2006/relationships/image" Target="../media/image5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13" Type="http://schemas.openxmlformats.org/officeDocument/2006/relationships/image" Target="../media/image69.jpeg"/><Relationship Id="rId18" Type="http://schemas.openxmlformats.org/officeDocument/2006/relationships/image" Target="../media/image74.jpeg"/><Relationship Id="rId3" Type="http://schemas.openxmlformats.org/officeDocument/2006/relationships/image" Target="../media/image60.jpeg"/><Relationship Id="rId21" Type="http://schemas.openxmlformats.org/officeDocument/2006/relationships/image" Target="../media/image77.jpeg"/><Relationship Id="rId7" Type="http://schemas.openxmlformats.org/officeDocument/2006/relationships/image" Target="../media/image1.jpeg"/><Relationship Id="rId12" Type="http://schemas.openxmlformats.org/officeDocument/2006/relationships/image" Target="../media/image68.png"/><Relationship Id="rId17" Type="http://schemas.openxmlformats.org/officeDocument/2006/relationships/image" Target="../media/image73.jpeg"/><Relationship Id="rId2" Type="http://schemas.openxmlformats.org/officeDocument/2006/relationships/image" Target="../media/image59.jpeg"/><Relationship Id="rId16" Type="http://schemas.openxmlformats.org/officeDocument/2006/relationships/image" Target="../media/image72.jpeg"/><Relationship Id="rId20" Type="http://schemas.openxmlformats.org/officeDocument/2006/relationships/image" Target="../media/image76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3.jpeg"/><Relationship Id="rId11" Type="http://schemas.openxmlformats.org/officeDocument/2006/relationships/image" Target="../media/image67.jpeg"/><Relationship Id="rId5" Type="http://schemas.openxmlformats.org/officeDocument/2006/relationships/image" Target="../media/image62.jpeg"/><Relationship Id="rId15" Type="http://schemas.openxmlformats.org/officeDocument/2006/relationships/image" Target="../media/image71.jpeg"/><Relationship Id="rId10" Type="http://schemas.openxmlformats.org/officeDocument/2006/relationships/image" Target="../media/image66.jpeg"/><Relationship Id="rId19" Type="http://schemas.openxmlformats.org/officeDocument/2006/relationships/image" Target="../media/image75.jpeg"/><Relationship Id="rId4" Type="http://schemas.openxmlformats.org/officeDocument/2006/relationships/image" Target="../media/image61.jpeg"/><Relationship Id="rId9" Type="http://schemas.openxmlformats.org/officeDocument/2006/relationships/image" Target="../media/image65.jpeg"/><Relationship Id="rId14" Type="http://schemas.openxmlformats.org/officeDocument/2006/relationships/image" Target="../media/image70.jpeg"/><Relationship Id="rId22" Type="http://schemas.openxmlformats.org/officeDocument/2006/relationships/image" Target="../media/image7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13" Type="http://schemas.openxmlformats.org/officeDocument/2006/relationships/image" Target="../media/image89.jpeg"/><Relationship Id="rId3" Type="http://schemas.openxmlformats.org/officeDocument/2006/relationships/image" Target="../media/image80.png"/><Relationship Id="rId7" Type="http://schemas.openxmlformats.org/officeDocument/2006/relationships/image" Target="../media/image83.jpeg"/><Relationship Id="rId12" Type="http://schemas.openxmlformats.org/officeDocument/2006/relationships/image" Target="../media/image88.jpeg"/><Relationship Id="rId17" Type="http://schemas.openxmlformats.org/officeDocument/2006/relationships/image" Target="../media/image93.jpeg"/><Relationship Id="rId2" Type="http://schemas.openxmlformats.org/officeDocument/2006/relationships/image" Target="../media/image79.jpeg"/><Relationship Id="rId16" Type="http://schemas.openxmlformats.org/officeDocument/2006/relationships/image" Target="../media/image92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2.jpeg"/><Relationship Id="rId11" Type="http://schemas.openxmlformats.org/officeDocument/2006/relationships/image" Target="../media/image87.jpeg"/><Relationship Id="rId5" Type="http://schemas.openxmlformats.org/officeDocument/2006/relationships/image" Target="../media/image82.jpeg"/><Relationship Id="rId15" Type="http://schemas.openxmlformats.org/officeDocument/2006/relationships/image" Target="../media/image91.jpeg"/><Relationship Id="rId10" Type="http://schemas.openxmlformats.org/officeDocument/2006/relationships/image" Target="../media/image86.jpeg"/><Relationship Id="rId4" Type="http://schemas.openxmlformats.org/officeDocument/2006/relationships/image" Target="../media/image81.jpeg"/><Relationship Id="rId9" Type="http://schemas.openxmlformats.org/officeDocument/2006/relationships/image" Target="../media/image85.jpeg"/><Relationship Id="rId14" Type="http://schemas.openxmlformats.org/officeDocument/2006/relationships/image" Target="../media/image9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eg"/><Relationship Id="rId3" Type="http://schemas.openxmlformats.org/officeDocument/2006/relationships/image" Target="../media/image95.jpeg"/><Relationship Id="rId7" Type="http://schemas.openxmlformats.org/officeDocument/2006/relationships/image" Target="../media/image99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8.png"/><Relationship Id="rId5" Type="http://schemas.openxmlformats.org/officeDocument/2006/relationships/image" Target="../media/image97.jpeg"/><Relationship Id="rId10" Type="http://schemas.openxmlformats.org/officeDocument/2006/relationships/image" Target="../media/image102.png"/><Relationship Id="rId4" Type="http://schemas.openxmlformats.org/officeDocument/2006/relationships/image" Target="../media/image96.jpeg"/><Relationship Id="rId9" Type="http://schemas.openxmlformats.org/officeDocument/2006/relationships/image" Target="../media/image10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86511" y="232254"/>
            <a:ext cx="25250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kern="0" dirty="0">
                <a:solidFill>
                  <a:srgbClr val="A6B727">
                    <a:lumMod val="40000"/>
                    <a:lumOff val="60000"/>
                  </a:srgbClr>
                </a:solidFill>
                <a:cs typeface="Arial"/>
                <a:sym typeface="Arial"/>
              </a:rPr>
              <a:t>росток</a:t>
            </a:r>
            <a:endParaRPr lang="ru-RU" sz="5400" kern="0" dirty="0">
              <a:solidFill>
                <a:srgbClr val="A6B727">
                  <a:lumMod val="40000"/>
                  <a:lumOff val="60000"/>
                </a:srgbClr>
              </a:solidFill>
              <a:cs typeface="Arial"/>
              <a:sym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8851" y="1298631"/>
            <a:ext cx="8352928" cy="1608958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kern="0">
              <a:solidFill>
                <a:srgbClr val="000000"/>
              </a:solidFill>
              <a:sym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4413" y="3474632"/>
            <a:ext cx="3305539" cy="3083701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kern="0">
              <a:solidFill>
                <a:srgbClr val="000000"/>
              </a:solidFill>
              <a:sym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88600" y="3474633"/>
            <a:ext cx="3086998" cy="3042222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kern="0">
              <a:solidFill>
                <a:srgbClr val="000000"/>
              </a:solidFill>
              <a:sym typeface="Arial"/>
            </a:endParaRPr>
          </a:p>
        </p:txBody>
      </p:sp>
      <p:pic>
        <p:nvPicPr>
          <p:cNvPr id="11" name="Рисунок 10" descr="http://st.depositphotos.com/1598609/1361/i/950/depositphotos_13613060-Toy-bucket-filled-with-san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351" y="1627081"/>
            <a:ext cx="1045899" cy="1013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http://tomsk.ruspet.ru/upload/iblock/800/217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13" y="1822697"/>
            <a:ext cx="1398058" cy="74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tomsk.ruspet.ru/upload/iblock/800/217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195" y="5445224"/>
            <a:ext cx="1853426" cy="99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974749" y="3667840"/>
            <a:ext cx="3053651" cy="137145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kern="0">
              <a:solidFill>
                <a:srgbClr val="000000"/>
              </a:solidFill>
              <a:sym typeface="Arial"/>
            </a:endParaRPr>
          </a:p>
        </p:txBody>
      </p:sp>
      <p:pic>
        <p:nvPicPr>
          <p:cNvPr id="25" name="Рисунок 24" descr="http://st.depositphotos.com/1598609/1361/i/950/depositphotos_13613060-Toy-bucket-filled-with-sand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223" y="3794685"/>
            <a:ext cx="648072" cy="73072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184"/>
          <p:cNvSpPr/>
          <p:nvPr/>
        </p:nvSpPr>
        <p:spPr>
          <a:xfrm rot="5400000">
            <a:off x="2316454" y="5185058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9" name="Picture 2" descr="http://tomsk.ruspet.ru/upload/iblock/800/217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48">
            <a:off x="5661455" y="5320647"/>
            <a:ext cx="1853426" cy="99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Рисунок 31" descr="http://stroikom33.ru/wp-content/uploads/2016/03/grunt-1-600x600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6366">
            <a:off x="5737398" y="4712262"/>
            <a:ext cx="1618892" cy="1855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Рисунок 33" descr="https://img.clipartfest.com/73c72b28d02a4dc7edeabf822c5ef3cf_watering-can-pouring-water-watering-can-clipart-free_1300-1130.jpe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5359">
            <a:off x="6643236" y="4406158"/>
            <a:ext cx="1090914" cy="873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https://thumbs.dreamstime.com/z/pumpkin-seed-27996194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20819" y="4345424"/>
            <a:ext cx="581025" cy="42545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Shape 184"/>
          <p:cNvSpPr/>
          <p:nvPr/>
        </p:nvSpPr>
        <p:spPr>
          <a:xfrm rot="5400000">
            <a:off x="6251165" y="5055644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7" name="Shape 96"/>
          <p:cNvSpPr/>
          <p:nvPr/>
        </p:nvSpPr>
        <p:spPr>
          <a:xfrm>
            <a:off x="4520962" y="4551798"/>
            <a:ext cx="382250" cy="39798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Рисунок 29" descr="http://www.playcast.ru/uploads/2015/08/26/14827484.pn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32" y="1560934"/>
            <a:ext cx="1438853" cy="102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 descr="http://www.playcast.ru/uploads/2015/08/26/14827484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669" y="3930852"/>
            <a:ext cx="903162" cy="673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Рисунок 37" descr="http://www.helpbeton.ru/wp-content/uploads/1(6)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612" y="1448952"/>
            <a:ext cx="1790700" cy="134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Рисунок 38" descr="http://www.helpbeton.ru/wp-content/uploads/1(6)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809" y="3772428"/>
            <a:ext cx="1282747" cy="935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Рисунок 39" descr="https://s7.hostingkartinok.com/uploads/images/2015/03/50972a635ffa25d4194292b95a54da93.pn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479" y="1617720"/>
            <a:ext cx="1143000" cy="890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Рисунок 40" descr="http://stroikom33.ru/wp-content/uploads/2016/03/grunt-1-600x600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6366">
            <a:off x="857223" y="4665843"/>
            <a:ext cx="1618892" cy="185544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6859219" y="232254"/>
            <a:ext cx="18998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приложение№1</a:t>
            </a:r>
          </a:p>
        </p:txBody>
      </p:sp>
    </p:spTree>
    <p:extLst>
      <p:ext uri="{BB962C8B-B14F-4D97-AF65-F5344CB8AC3E}">
        <p14:creationId xmlns:p14="http://schemas.microsoft.com/office/powerpoint/2010/main" val="3697829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332656"/>
            <a:ext cx="7364297" cy="875184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могут </a:t>
            </a:r>
            <a:r>
              <a:rPr lang="ru-RU" sz="5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ли животные </a:t>
            </a:r>
            <a:r>
              <a:rPr lang="ru-RU" sz="5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жить </a:t>
            </a:r>
            <a:r>
              <a:rPr lang="ru-RU" sz="5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 земле?</a:t>
            </a:r>
            <a:endParaRPr lang="ru-RU" sz="5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84784"/>
            <a:ext cx="8496944" cy="1368152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5526" y="3356992"/>
            <a:ext cx="2426274" cy="3168352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48311" y="3356992"/>
            <a:ext cx="2520280" cy="3168352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22607" y="3380035"/>
            <a:ext cx="2516119" cy="3168352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http://solnstroy.ru/images/seo/torf/chernozem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610" y="1788372"/>
            <a:ext cx="952500" cy="715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cdn.bolshoyvopros.ru/files/users/images/32/06/32068212be865c96a8021a8aab0ed2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599" y="1537812"/>
            <a:ext cx="1231893" cy="1216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www.xn----jtbybnldzo.xn--p1ai/wp-content/uploads/2015/12/254_1_100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110" y="1602122"/>
            <a:ext cx="169989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svechmag.ru/wa-data/public/shop/products/58/08/858/images/158/158.40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227" y="1659324"/>
            <a:ext cx="885825" cy="111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otvet.imgsmail.ru/download/174192480_2fe20ec194196d153437174c6ac3995c_80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47268" y="1612477"/>
            <a:ext cx="1066800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cdn.bolshoyvopros.ru/files/users/images/32/06/32068212be865c96a8021a8aab0ed2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45" y="5053548"/>
            <a:ext cx="1231893" cy="1216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solnstroy.ru/images/seo/torf/chernozem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91" y="3454310"/>
            <a:ext cx="952500" cy="71501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hape 202"/>
          <p:cNvSpPr/>
          <p:nvPr/>
        </p:nvSpPr>
        <p:spPr>
          <a:xfrm rot="16200000" flipH="1">
            <a:off x="1239138" y="4524935"/>
            <a:ext cx="680905" cy="14349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" name="Рисунок 17" descr="http://images.myshared.ru/6/584387/slide_6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856" y="4758774"/>
            <a:ext cx="2356485" cy="1766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previews.123rf.com/images/jiripravda/jiripravda1110/jiripravda111000020/11060105-Candle-with-flame-fire-on-white-background-Stock-Vector-candle-burning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096" y="5275860"/>
            <a:ext cx="677772" cy="1227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s://www.xn----jtbybnldzo.xn--p1ai/wp-content/uploads/2015/12/254_1_1000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543" y="4457203"/>
            <a:ext cx="1293172" cy="1014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://stroikom33.ru/wp-content/uploads/2016/03/grunt-1-600x600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800" y="4554165"/>
            <a:ext cx="820473" cy="721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s://otvet.imgsmail.ru/download/174192480_2fe20ec194196d153437174c6ac3995c_800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05825" y="3611230"/>
            <a:ext cx="485716" cy="1066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http://media.istockphoto.com/photos/drop-of-water-picture-id465324137?k=6&amp;m=465324137&amp;s=170667a&amp;w=0&amp;h=ZarcOlynn68XqiC12GtMUdOVkp9ZwXz7YKL0cYn-irg=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090" y="4144629"/>
            <a:ext cx="106045" cy="176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http://media.istockphoto.com/photos/drop-of-water-picture-id465324137?k=6&amp;m=465324137&amp;s=170667a&amp;w=0&amp;h=ZarcOlynn68XqiC12GtMUdOVkp9ZwXz7YKL0cYn-irg=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403" y="4006302"/>
            <a:ext cx="106045" cy="176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://media.istockphoto.com/photos/drop-of-water-picture-id465324137?k=6&amp;m=465324137&amp;s=170667a&amp;w=0&amp;h=ZarcOlynn68XqiC12GtMUdOVkp9ZwXz7YKL0cYn-irg=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555" y="4006158"/>
            <a:ext cx="106045" cy="176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 descr="http://media.istockphoto.com/photos/drop-of-water-picture-id465324137?k=6&amp;m=465324137&amp;s=170667a&amp;w=0&amp;h=ZarcOlynn68XqiC12GtMUdOVkp9ZwXz7YKL0cYn-irg=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197" y="4123585"/>
            <a:ext cx="106045" cy="176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http://media.istockphoto.com/photos/drop-of-water-picture-id465324137?k=6&amp;m=465324137&amp;s=170667a&amp;w=0&amp;h=ZarcOlynn68XqiC12GtMUdOVkp9ZwXz7YKL0cYn-irg=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31" y="4056364"/>
            <a:ext cx="106045" cy="176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http://media.istockphoto.com/photos/drop-of-water-picture-id465324137?k=6&amp;m=465324137&amp;s=170667a&amp;w=0&amp;h=ZarcOlynn68XqiC12GtMUdOVkp9ZwXz7YKL0cYn-irg=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924174" y="3988971"/>
            <a:ext cx="148961" cy="134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Рисунок 29" descr="http://vapefeast.ru/files/uploads/Test/Blog/parenie-otzivi.pn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731" y="3757382"/>
            <a:ext cx="596900" cy="85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 descr="http://previews.123rf.com/images/jiripravda/jiripravda1110/jiripravda111000020/11060105-Candle-with-flame-fire-on-white-background-Stock-Vector-candle-burning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560" y="5284275"/>
            <a:ext cx="677772" cy="1227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Рисунок 31" descr="http://stroikom33.ru/wp-content/uploads/2016/03/grunt-1-600x600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053" y="4397926"/>
            <a:ext cx="820473" cy="721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 descr="http://stroikom33.ru/wp-content/uploads/2016/03/grunt-1-600x600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168" y="4405220"/>
            <a:ext cx="820473" cy="721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Рисунок 33" descr="https://www.xn----jtbybnldzo.xn--p1ai/wp-content/uploads/2015/12/254_1_1000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137" y="4381527"/>
            <a:ext cx="1293092" cy="902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http://stroikom33.ru/wp-content/uploads/2016/03/grunt-1-600x600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853" y="4405219"/>
            <a:ext cx="820473" cy="72169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Shape 204"/>
          <p:cNvSpPr/>
          <p:nvPr/>
        </p:nvSpPr>
        <p:spPr>
          <a:xfrm>
            <a:off x="2993242" y="4679938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7" name="Shape 204"/>
          <p:cNvSpPr/>
          <p:nvPr/>
        </p:nvSpPr>
        <p:spPr>
          <a:xfrm>
            <a:off x="5772094" y="4628002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136868" y="260648"/>
            <a:ext cx="183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приложение№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583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20281" cy="803176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</a:t>
            </a:r>
            <a:r>
              <a:rPr lang="ru-RU" sz="5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мир </a:t>
            </a:r>
            <a:r>
              <a:rPr lang="ru-RU" sz="5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дерева</a:t>
            </a:r>
            <a:endParaRPr lang="ru-RU" sz="5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340768"/>
            <a:ext cx="8568952" cy="1512168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8584" y="3562249"/>
            <a:ext cx="2448272" cy="2952328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70966" y="3634257"/>
            <a:ext cx="2397178" cy="2880320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http://images.ru.prom.st/45551030_w640_h640__dlya_devochek_kuhnya_tai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02" y="1649177"/>
            <a:ext cx="89535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www.centerkgr.com/uploads/posts/2013-11/1385836079_1194317_83395976_163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58076" y="1730336"/>
            <a:ext cx="1068705" cy="791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inter-pix.com/db/other/misc/every_day_object/b-pg3eo05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3290" y="4914928"/>
            <a:ext cx="957455" cy="557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torange.biz/photo/2/2978/2978-FX-6-0-12-6-0-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40386" y="4435572"/>
            <a:ext cx="987474" cy="723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msk-lider.ru/upload/iblock/727/727c41fe58513c89f5c9be506dad5ca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501" y="4256571"/>
            <a:ext cx="866497" cy="896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i.istockimg.com/file_thumbview_approve/9316021/6/stock-illustration-9316021-glass-of-water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593494"/>
            <a:ext cx="1068070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svechmag.ru/wa-data/public/shop/products/58/08/858/images/158/158.400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490427"/>
            <a:ext cx="885825" cy="111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Прямоугольник 15"/>
          <p:cNvSpPr/>
          <p:nvPr/>
        </p:nvSpPr>
        <p:spPr>
          <a:xfrm>
            <a:off x="6316481" y="3609128"/>
            <a:ext cx="2376264" cy="2894001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http://images.ru.prom.st/45551030_w640_h640__dlya_devochek_kuhnya_tai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51" y="3616954"/>
            <a:ext cx="895350" cy="98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www.centerkgr.com/uploads/posts/2013-11/1385836079_1194317_83395976_16329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08151">
            <a:off x="1467388" y="3641822"/>
            <a:ext cx="911170" cy="698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torange.biz/photo/2/2978/2978-FX-6-0-12-6-0-0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987824" y="1633619"/>
            <a:ext cx="1390650" cy="926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msk-lider.ru/upload/iblock/727/727c41fe58513c89f5c9be506dad5ca0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573" y="5410874"/>
            <a:ext cx="1320800" cy="953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ajansnigde.com/resimler/galeri/12811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695" y="4705030"/>
            <a:ext cx="571500" cy="705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://i.istockimg.com/file_thumbview_approve/9316021/6/stock-illustration-9316021-glass-of-water.jp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531" y="5461079"/>
            <a:ext cx="924855" cy="834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http://previews.123rf.com/images/jiripravda/jiripravda1110/jiripravda111000020/11060105-Candle-with-flame-fire-on-white-background-Stock-Vector-candle-burning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332" y="5105484"/>
            <a:ext cx="677772" cy="1227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https://im0-tub-ru.yandex.net/i?id=eff2140232528191a23a82c1a00aec70&amp;n=33&amp;h=215&amp;w=144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62221">
            <a:off x="5189504" y="3865444"/>
            <a:ext cx="373380" cy="556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://msk-lider.ru/upload/iblock/727/727c41fe58513c89f5c9be506dad5ca0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918" y="1633619"/>
            <a:ext cx="1320800" cy="953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 descr="http://msk-lider.ru/upload/iblock/727/727c41fe58513c89f5c9be506dad5ca0.jpg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636" y="3721173"/>
            <a:ext cx="860999" cy="84543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02"/>
          <p:cNvSpPr/>
          <p:nvPr/>
        </p:nvSpPr>
        <p:spPr>
          <a:xfrm rot="16200000" flipH="1">
            <a:off x="3632934" y="4779478"/>
            <a:ext cx="680905" cy="14349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9" name="Рисунок 28" descr="http://msk-lider.ru/upload/iblock/727/727c41fe58513c89f5c9be506dad5ca0.jpg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829" y="3796541"/>
            <a:ext cx="884463" cy="77999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202"/>
          <p:cNvSpPr/>
          <p:nvPr/>
        </p:nvSpPr>
        <p:spPr>
          <a:xfrm rot="16200000" flipH="1">
            <a:off x="7246759" y="4998929"/>
            <a:ext cx="547057" cy="14349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1" name="Рисунок 30" descr="http://i.istockimg.com/file_thumbview_approve/9316021/6/stock-illustration-9316021-glass-of-water.jpg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6" y="5461078"/>
            <a:ext cx="714913" cy="834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Рисунок 31" descr="http://msk-lider.ru/upload/iblock/727/727c41fe58513c89f5c9be506dad5ca0.jpg"/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385" y="6015989"/>
            <a:ext cx="351973" cy="1616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" name="Прямая соединительная линия 32"/>
          <p:cNvCxnSpPr/>
          <p:nvPr/>
        </p:nvCxnSpPr>
        <p:spPr>
          <a:xfrm>
            <a:off x="7301869" y="5850200"/>
            <a:ext cx="405489" cy="24662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7301869" y="5850200"/>
            <a:ext cx="459005" cy="24662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8" name="Рисунок 37" descr="http://msk-lider.ru/upload/iblock/727/727c41fe58513c89f5c9be506dad5ca0.jpg"/>
          <p:cNvPicPr/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491" y="5682234"/>
            <a:ext cx="660400" cy="669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Рисунок 38" descr="http://577099.ru/upload/iblock/874/874352df25accf6e5dc16cdbd35fbcd9.jpeg"/>
          <p:cNvPicPr/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48843">
            <a:off x="7919246" y="5249148"/>
            <a:ext cx="619125" cy="6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Shape 116" descr="http://zsz.pp.ua/wp-content/uploads/2016/02/92fcc35dead4e02bcc6818e5925b5233.jpg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 rot="19434291" flipH="1">
            <a:off x="8155192" y="5170091"/>
            <a:ext cx="530236" cy="288454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Shape 202"/>
          <p:cNvSpPr/>
          <p:nvPr/>
        </p:nvSpPr>
        <p:spPr>
          <a:xfrm rot="14271940" flipH="1">
            <a:off x="7813273" y="4841602"/>
            <a:ext cx="547057" cy="14349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Рисунок 49" descr="http://kuma-jurnal.ru/wp-content/uploads/2015/12/420.jpg"/>
          <p:cNvPicPr/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120" y="5644885"/>
            <a:ext cx="631544" cy="586354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Shape 202"/>
          <p:cNvSpPr/>
          <p:nvPr/>
        </p:nvSpPr>
        <p:spPr>
          <a:xfrm rot="17526577" flipH="1">
            <a:off x="6731302" y="5022506"/>
            <a:ext cx="547057" cy="14349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1" name="Shape 204"/>
          <p:cNvSpPr/>
          <p:nvPr/>
        </p:nvSpPr>
        <p:spPr>
          <a:xfrm>
            <a:off x="2993242" y="4679938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2" name="Shape 204"/>
          <p:cNvSpPr/>
          <p:nvPr/>
        </p:nvSpPr>
        <p:spPr>
          <a:xfrm>
            <a:off x="5918983" y="4794786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74857" y="129915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приложение№</a:t>
            </a:r>
            <a:r>
              <a:rPr lang="ru-RU" sz="1800" dirty="0" smtClean="0">
                <a:solidFill>
                  <a:srgbClr val="002060"/>
                </a:solidFill>
              </a:rPr>
              <a:t>11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135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2867" y="527986"/>
            <a:ext cx="7262623" cy="576064"/>
          </a:xfrm>
        </p:spPr>
        <p:txBody>
          <a:bodyPr/>
          <a:lstStyle/>
          <a:p>
            <a:r>
              <a:rPr lang="ru-RU" b="1" dirty="0" smtClean="0"/>
              <a:t>           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          </a:t>
            </a:r>
            <a:r>
              <a:rPr lang="ru-RU" sz="5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волшебное </a:t>
            </a:r>
            <a:r>
              <a:rPr lang="ru-RU" sz="5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сито</a:t>
            </a:r>
            <a:r>
              <a:rPr lang="ru-RU" sz="5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54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ru-RU" sz="5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3953" y="1122332"/>
            <a:ext cx="8568952" cy="1440160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068960"/>
            <a:ext cx="2491162" cy="3528392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82403" y="3062747"/>
            <a:ext cx="2504957" cy="3528392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5765" y="3050221"/>
            <a:ext cx="2376264" cy="3528392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softEdge rad="3175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https://img.akusherstvo.ru/images/magaz/im7860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5122" y="1493354"/>
            <a:ext cx="981075" cy="614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st.depositphotos.com/1598609/1361/i/950/depositphotos_13613060-Toy-bucket-filled-with-san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65719"/>
            <a:ext cx="913130" cy="86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media.idaruki.com/upload/66/kameshki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187" y="1462972"/>
            <a:ext cx="1005205" cy="82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afanasy29.ru/Foto2/maxi/A0219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770" y="1418549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0-tub-ru.yandex.net/i?id=665d565d5617b8dad649d477b6ac3d71&amp;n=33&amp;h=215&amp;w=14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239" y="1340761"/>
            <a:ext cx="666750" cy="100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domos.ru/images/item/123408/11-06-2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050" y="1462972"/>
            <a:ext cx="89535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www.bookin.org.ru/book/2852756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847" y="1433625"/>
            <a:ext cx="981075" cy="887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www.posuda.ru/upload/resize_cache/iblock/561/900_600_1af6e65faa8e3fc3b9cc985d7aafb5ac6/56190a1b082484366f6c60e43667fd60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729" y="1613219"/>
            <a:ext cx="107124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afanasy29.ru/Foto2/maxi/A0219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20" y="3212976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im0-tub-ru.yandex.net/i?id=665d565d5617b8dad649d477b6ac3d71&amp;n=33&amp;h=215&amp;w=14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465" y="3135188"/>
            <a:ext cx="666750" cy="100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www.posuda.ru/upload/resize_cache/iblock/561/900_600_1af6e65faa8e3fc3b9cc985d7aafb5ac6/56190a1b082484366f6c60e43667fd60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031" y="5764093"/>
            <a:ext cx="629897" cy="545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www.posuda.ru/upload/resize_cache/iblock/561/900_600_1af6e65faa8e3fc3b9cc985d7aafb5ac6/56190a1b082484366f6c60e43667fd60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19" y="5826652"/>
            <a:ext cx="714225" cy="482668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Стрелка вниз 20"/>
          <p:cNvSpPr/>
          <p:nvPr/>
        </p:nvSpPr>
        <p:spPr>
          <a:xfrm rot="19972483">
            <a:off x="1225874" y="4020099"/>
            <a:ext cx="166721" cy="57203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644355">
            <a:off x="1841930" y="4035052"/>
            <a:ext cx="173715" cy="57203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20391011">
            <a:off x="2065130" y="5278508"/>
            <a:ext cx="201030" cy="51655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644355">
            <a:off x="1100767" y="5233974"/>
            <a:ext cx="173715" cy="57203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http://ajansnigde.com/resimler/galeri/12811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455" y="5347115"/>
            <a:ext cx="390127" cy="425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://www.posuda.ru/upload/resize_cache/iblock/561/900_600_1af6e65faa8e3fc3b9cc985d7aafb5ac6/56190a1b082484366f6c60e43667fd60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78864">
            <a:off x="3516631" y="3467695"/>
            <a:ext cx="107124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 descr="http://storage.delikateska.ru/7/a/alanga_d1.jp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30529">
            <a:off x="3840000" y="3454592"/>
            <a:ext cx="675005" cy="364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https://domos.ru/images/item/123408/11-06-2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597" y="4614964"/>
            <a:ext cx="1186586" cy="106184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Стрелка вниз 28"/>
          <p:cNvSpPr/>
          <p:nvPr/>
        </p:nvSpPr>
        <p:spPr>
          <a:xfrm>
            <a:off x="4305239" y="4160763"/>
            <a:ext cx="205638" cy="57203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Рисунок 32" descr="http://vkuspirog.ru/wp-content/uploads/2016/06/proseivaem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430" y="5916492"/>
            <a:ext cx="677333" cy="494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Рисунок 40" descr="http://daypic.ru/pars/20130611/20130611_1400/20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239" y="4858225"/>
            <a:ext cx="385132" cy="235225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Стрелка вправо 42"/>
          <p:cNvSpPr/>
          <p:nvPr/>
        </p:nvSpPr>
        <p:spPr>
          <a:xfrm rot="5400000">
            <a:off x="4229340" y="5465005"/>
            <a:ext cx="421361" cy="1768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Рисунок 43" descr="http://st.depositphotos.com/1598609/1361/i/950/depositphotos_13613060-Toy-bucket-filled-with-sand.jpg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168" y="3182378"/>
            <a:ext cx="600070" cy="705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Рисунок 44" descr="http://media.idaruki.com/upload/66/kameshki.jpg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129" y="3129348"/>
            <a:ext cx="780362" cy="632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Рисунок 45" descr="http://www.bookin.org.ru/book/2852756.jpg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272" y="4311546"/>
            <a:ext cx="981075" cy="818627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Стрелка вправо 46"/>
          <p:cNvSpPr/>
          <p:nvPr/>
        </p:nvSpPr>
        <p:spPr>
          <a:xfrm rot="3806431">
            <a:off x="6988379" y="3964451"/>
            <a:ext cx="421361" cy="1768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право 47"/>
          <p:cNvSpPr/>
          <p:nvPr/>
        </p:nvSpPr>
        <p:spPr>
          <a:xfrm rot="6764370">
            <a:off x="7630770" y="3969021"/>
            <a:ext cx="421361" cy="1833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0" name="Рисунок 49" descr="http://www.posuda.ru/upload/resize_cache/iblock/561/900_600_1af6e65faa8e3fc3b9cc985d7aafb5ac6/56190a1b082484366f6c60e43667fd60.jpg"/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4598681"/>
            <a:ext cx="913131" cy="62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Рисунок 52" descr="https://domos.ru/images/item/123408/11-06-2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784" y="5232710"/>
            <a:ext cx="895350" cy="89535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Стрелка вправо 53"/>
          <p:cNvSpPr/>
          <p:nvPr/>
        </p:nvSpPr>
        <p:spPr>
          <a:xfrm rot="5400000">
            <a:off x="7400157" y="5113223"/>
            <a:ext cx="333306" cy="12571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" name="Рисунок 54" descr="http://www.posuda.ru/upload/resize_cache/iblock/561/900_600_1af6e65faa8e3fc3b9cc985d7aafb5ac6/56190a1b082484366f6c60e43667fd60.jpg"/>
          <p:cNvPicPr/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660" y="5861446"/>
            <a:ext cx="959474" cy="604286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Shape 204"/>
          <p:cNvSpPr/>
          <p:nvPr/>
        </p:nvSpPr>
        <p:spPr>
          <a:xfrm>
            <a:off x="3105463" y="4520022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2" name="Shape 204"/>
          <p:cNvSpPr/>
          <p:nvPr/>
        </p:nvSpPr>
        <p:spPr>
          <a:xfrm>
            <a:off x="6040696" y="4583882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72189" y="260648"/>
            <a:ext cx="183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приложение№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784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344341" y="3455452"/>
            <a:ext cx="2436044" cy="2980611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143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0" name="Shape 90"/>
          <p:cNvSpPr/>
          <p:nvPr/>
        </p:nvSpPr>
        <p:spPr>
          <a:xfrm>
            <a:off x="3403458" y="3434602"/>
            <a:ext cx="2436044" cy="2980611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143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6295528" y="3420187"/>
            <a:ext cx="2436044" cy="2980611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143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3" name="Shape 93"/>
          <p:cNvSpPr/>
          <p:nvPr/>
        </p:nvSpPr>
        <p:spPr>
          <a:xfrm rot="1123314" flipH="1">
            <a:off x="1753926" y="4645254"/>
            <a:ext cx="144355" cy="666293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143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197161" y="260648"/>
            <a:ext cx="8848639" cy="107721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lang="ru-RU" sz="3200" b="1" i="0" u="none" strike="noStrike" cap="none" dirty="0">
              <a:solidFill>
                <a:srgbClr val="F1F5CD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2914865" y="4512507"/>
            <a:ext cx="382250" cy="39798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5868842" y="4547773"/>
            <a:ext cx="382250" cy="39798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06356" y="-608162"/>
            <a:ext cx="67574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/>
              <a:t> </a:t>
            </a:r>
            <a:r>
              <a:rPr lang="ru-RU" sz="4800" b="1" dirty="0" smtClean="0"/>
              <a:t>                                        </a:t>
            </a:r>
            <a:r>
              <a:rPr lang="ru-RU" sz="6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песок</a:t>
            </a:r>
            <a:endParaRPr lang="ru-RU" sz="6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8429" y="1344225"/>
            <a:ext cx="8605435" cy="1371055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Рисунок 32" descr="http://animalmagazin33.ru/images/stories/virtuemart/product/7204009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789" y="1409600"/>
            <a:ext cx="1371600" cy="1227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http://mywishlist.ru/pic/i/wish/orig/002/864/417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409600"/>
            <a:ext cx="1105808" cy="1083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Рисунок 36" descr="http://animalmagazin33.ru/images/stories/virtuemart/product/7204009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289" y="5315116"/>
            <a:ext cx="1371600" cy="1053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Рисунок 37" descr="http://xn----8sb5aknid.xn--p1ai/wp-content/uploads/2016/05/pesok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710" y="5278992"/>
            <a:ext cx="1243330" cy="82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Рисунок 38" descr="http://animalmagazin33.ru/images/stories/virtuemart/product/72040099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235" y="5175246"/>
            <a:ext cx="1219836" cy="1036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Рисунок 39" descr="http://xn----8sb5aknid.xn--p1ai/wp-content/uploads/2016/05/pesok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856" y="5175246"/>
            <a:ext cx="1203215" cy="731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Рисунок 40" descr="http://mywishlist.ru/pic/i/wish/orig/002/864/417.jpe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41124">
            <a:off x="4744242" y="4738980"/>
            <a:ext cx="888306" cy="916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Рисунок 45" descr="http://st.depositphotos.com/1598609/1361/i/950/depositphotos_13613060-Toy-bucket-filled-with-sand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09600"/>
            <a:ext cx="1296144" cy="1227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Рисунок 46" descr="http://st.depositphotos.com/1598609/1361/i/950/depositphotos_13613060-Toy-bucket-filled-with-sand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24" y="3677823"/>
            <a:ext cx="913130" cy="86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Рисунок 47" descr="https://img.akusherstvo.ru/images/magaz/im78602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41764">
            <a:off x="1709022" y="3701090"/>
            <a:ext cx="1234755" cy="800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Рисунок 48" descr="http://xn----8sb5aknid.xn--p1ai/wp-content/uploads/2016/05/pesok.pn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10221">
            <a:off x="1817859" y="3977597"/>
            <a:ext cx="624162" cy="399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Рисунок 49" descr="http://gigabaza.ru/images/30/58023/32d46b37.pn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617" y="4924907"/>
            <a:ext cx="1676815" cy="12865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191447" y="209101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№2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27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>
            <a:off x="728783" y="1098975"/>
            <a:ext cx="7312557" cy="165584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143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1547665" y="3362870"/>
            <a:ext cx="2430960" cy="267337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143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4788024" y="3468020"/>
            <a:ext cx="2286945" cy="267337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143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438571" y="377511"/>
            <a:ext cx="8379793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lang="ru-RU" sz="4000" b="1" i="0" u="none" strike="noStrike" cap="none" dirty="0">
              <a:solidFill>
                <a:srgbClr val="F1F5CD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4257526" y="4368720"/>
            <a:ext cx="255069" cy="33083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55726" y="180226"/>
            <a:ext cx="57454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</a:t>
            </a:r>
            <a:r>
              <a:rPr lang="ru-RU" sz="5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есчаный </a:t>
            </a:r>
            <a:r>
              <a:rPr lang="ru-RU" sz="5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конус</a:t>
            </a:r>
            <a:endParaRPr lang="ru-RU" sz="5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4" name="Рисунок 33" descr="http://st.depositphotos.com/1598609/1361/i/950/depositphotos_13613060-Toy-bucket-filled-with-san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09600"/>
            <a:ext cx="1296144" cy="1227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https://prv3.lori-images.net/ruka-s-peskom-na-fone-neba-0002809559-preview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68020"/>
            <a:ext cx="1297291" cy="1198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Рисунок 35" descr="http://xn----8sb5aknid.xn--p1ai/wp-content/uploads/2016/05/pesok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536" y="5013176"/>
            <a:ext cx="1330344" cy="99012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Shape 184"/>
          <p:cNvSpPr/>
          <p:nvPr/>
        </p:nvSpPr>
        <p:spPr>
          <a:xfrm rot="5400000">
            <a:off x="2636959" y="4924037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" name="Рисунок 13" descr="http://www.desktopas.com/files/2012/11/17/waves-sand-sea-ocean-1920x120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35034"/>
            <a:ext cx="1656184" cy="1568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7236297" y="223623"/>
            <a:ext cx="19219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№3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96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/>
        </p:nvSpPr>
        <p:spPr>
          <a:xfrm>
            <a:off x="281619" y="1341623"/>
            <a:ext cx="8521860" cy="2038553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143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6020339" y="3860537"/>
            <a:ext cx="1854897" cy="267337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143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3459277" y="3892824"/>
            <a:ext cx="1854897" cy="267337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143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971386" y="3866380"/>
            <a:ext cx="1854897" cy="267337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143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1398265" y="284781"/>
            <a:ext cx="6460422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lang="ru-RU" sz="4000" b="1" i="0" u="none" strike="noStrike" cap="none" dirty="0">
              <a:solidFill>
                <a:srgbClr val="F1F5CD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9" name="Shape 169"/>
          <p:cNvSpPr/>
          <p:nvPr/>
        </p:nvSpPr>
        <p:spPr>
          <a:xfrm rot="5400000">
            <a:off x="1701528" y="5044356"/>
            <a:ext cx="535446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2988486" y="5013144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5580112" y="4847050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4" name="Shape 184"/>
          <p:cNvSpPr/>
          <p:nvPr/>
        </p:nvSpPr>
        <p:spPr>
          <a:xfrm rot="5400000">
            <a:off x="4196976" y="4887777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3625" y="408878"/>
            <a:ext cx="80986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</a:t>
            </a:r>
            <a:r>
              <a:rPr lang="ru-RU" sz="5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очему </a:t>
            </a:r>
            <a:r>
              <a:rPr lang="ru-RU" sz="5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лист зеленый?</a:t>
            </a:r>
            <a:endParaRPr lang="ru-RU" sz="5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5" name="Рисунок 34" descr="http://xn--80abviop9h.xn--d1acj3b/wp-content/uploads/2017/03/imagenes-de-una-hoja_5785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16" y="1728216"/>
            <a:ext cx="1195070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Рисунок 36" descr="http://factorydirectcraft.com/pimages/20051031115409-790957/2_unfinished_wooden_cubes_package_of_3_wood_blocks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308" y="1982142"/>
            <a:ext cx="1352550" cy="1301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Рисунок 37" descr="http://xn--80abviop9h.xn--d1acj3b/wp-content/uploads/2017/03/imagenes-de-una-hoja_5785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981" y="4013911"/>
            <a:ext cx="1061637" cy="108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Рисунок 38" descr="http://playroom.ru/wp-content/uploads/2013/02/podelki4_otkrsserrd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03" y="1881989"/>
            <a:ext cx="1132383" cy="1369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Рисунок 41" descr="http://www.maam.ru/upload/blogs/26a7da4d0c2f56cc8c7b13c4952a8112.jpg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779" y="5493223"/>
            <a:ext cx="113411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Рисунок 43" descr="http://xn--80abviop9h.xn--d1acj3b/wp-content/uploads/2017/03/imagenes-de-una-hoja_57851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2147">
            <a:off x="4193532" y="5142109"/>
            <a:ext cx="838527" cy="1171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Рисунок 44" descr="http://pattern4site.ru/images/fabric/_rebig/2-tkan-dlya-fona-sayta.pn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102" y="5378188"/>
            <a:ext cx="1061938" cy="1034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Рисунок 45" descr="http://factorydirectcraft.com/pimages/20051031115409-790957/2_unfinished_wooden_cubes_package_of_3_wood_blocks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486" y="3961839"/>
            <a:ext cx="888535" cy="806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Рисунок 46" descr="http://images.freeimages.com/images/previews/49a/green-splatter-1199811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828" y="4768445"/>
            <a:ext cx="1245870" cy="12477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7068583" y="235369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71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/>
        </p:nvSpPr>
        <p:spPr>
          <a:xfrm>
            <a:off x="6194223" y="3808169"/>
            <a:ext cx="1854897" cy="267337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algn="ctr"/>
            <a:endParaRPr sz="1143" kern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4" name="Shape 194"/>
          <p:cNvSpPr/>
          <p:nvPr/>
        </p:nvSpPr>
        <p:spPr>
          <a:xfrm>
            <a:off x="1006870" y="3797429"/>
            <a:ext cx="1854897" cy="2673370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75" tIns="34275" rIns="68575" bIns="34275" anchor="ctr" anchorCtr="0">
            <a:noAutofit/>
          </a:bodyPr>
          <a:lstStyle/>
          <a:p>
            <a:pPr algn="ctr"/>
            <a:endParaRPr sz="1143" kern="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272600" y="284656"/>
            <a:ext cx="8770939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</a:pPr>
            <a:endParaRPr lang="ru-RU" sz="3600" b="1" kern="0" dirty="0">
              <a:solidFill>
                <a:srgbClr val="F1F5CD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2" name="Shape 202"/>
          <p:cNvSpPr/>
          <p:nvPr/>
        </p:nvSpPr>
        <p:spPr>
          <a:xfrm rot="-3692936" flipH="1">
            <a:off x="7468516" y="5392097"/>
            <a:ext cx="373561" cy="13958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3" name="Shape 203"/>
          <p:cNvSpPr/>
          <p:nvPr/>
        </p:nvSpPr>
        <p:spPr>
          <a:xfrm rot="3080816">
            <a:off x="6542656" y="5426134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2987824" y="4841035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5761129" y="4838873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9" name="Shape 209"/>
          <p:cNvSpPr/>
          <p:nvPr/>
        </p:nvSpPr>
        <p:spPr>
          <a:xfrm rot="5400000">
            <a:off x="1690421" y="5116548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74500" y="607820"/>
            <a:ext cx="74895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kern="0" dirty="0">
                <a:solidFill>
                  <a:srgbClr val="A6B727">
                    <a:lumMod val="40000"/>
                    <a:lumOff val="60000"/>
                  </a:srgbClr>
                </a:solidFill>
                <a:cs typeface="Times New Roman" pitchFamily="18" charset="0"/>
                <a:sym typeface="Arial"/>
              </a:rPr>
              <a:t>чем нюхает червяк</a:t>
            </a:r>
            <a:endParaRPr lang="ru-RU" sz="6000" kern="0" dirty="0">
              <a:solidFill>
                <a:srgbClr val="A6B727">
                  <a:lumMod val="40000"/>
                  <a:lumOff val="60000"/>
                </a:srgbClr>
              </a:solidFill>
              <a:cs typeface="Times New Roman" pitchFamily="18" charset="0"/>
              <a:sym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2041" y="1646216"/>
            <a:ext cx="8154470" cy="1665276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kern="0">
              <a:solidFill>
                <a:srgbClr val="000000"/>
              </a:solidFill>
              <a:sym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82442" y="3753369"/>
            <a:ext cx="1769038" cy="2673370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kern="0">
              <a:solidFill>
                <a:srgbClr val="000000"/>
              </a:solidFill>
              <a:sym typeface="Arial"/>
            </a:endParaRPr>
          </a:p>
        </p:txBody>
      </p:sp>
      <p:pic>
        <p:nvPicPr>
          <p:cNvPr id="43" name="Рисунок 42" descr="http://www.opt-snab.ru/tekstil/images/small/301_NV_7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68" y="1774321"/>
            <a:ext cx="1966595" cy="1409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Рисунок 43" descr="https://images.coplusk.net/projects/41794/steps/67120/full_01216cottonball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767" y="1982245"/>
            <a:ext cx="1238250" cy="1223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Рисунок 45" descr="http://mywishlist.ru/pic/i/wish/orig/002/864/417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795" y="1982245"/>
            <a:ext cx="1314450" cy="131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Рисунок 46" descr="http://sunkrimea.ru/image/cache/data/KNK/8/dushistaya-voda-romashkovaya-335-500x50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664" y="1817569"/>
            <a:ext cx="113347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Рисунок 48" descr="http://static6.depositphotos.com/1021124/575/i/450/depositphotos_5756101-Earthworm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915" y="1982245"/>
            <a:ext cx="169481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Рисунок 49" descr="http://static6.depositphotos.com/1021124/575/i/450/depositphotos_5756101-Earthworm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554" y="5491639"/>
            <a:ext cx="1219200" cy="815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Рисунок 50" descr="http://mywishlist.ru/pic/i/wish/orig/002/864/417.jpe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233" y="4025050"/>
            <a:ext cx="795142" cy="926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Рисунок 51" descr="http://st.depositphotos.com/1015938/1712/i/170/depositphotos_17122275-Medical-cotton-ball.jp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143" y="5292491"/>
            <a:ext cx="1009650" cy="100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Рисунок 52" descr="http://sunkrimea.ru/image/cache/data/KNK/8/dushistaya-voda-romashkovaya-335-500x500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89907">
            <a:off x="4225403" y="3911462"/>
            <a:ext cx="787747" cy="779024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202"/>
          <p:cNvSpPr/>
          <p:nvPr/>
        </p:nvSpPr>
        <p:spPr>
          <a:xfrm rot="16200000" flipH="1">
            <a:off x="4244219" y="4873948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5" name="Рисунок 54" descr="http://static6.depositphotos.com/1021124/575/i/450/depositphotos_5756101-Earthworm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2648">
            <a:off x="6803778" y="5657486"/>
            <a:ext cx="776035" cy="503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Рисунок 55" descr="http://st.depositphotos.com/1015938/1712/i/170/depositphotos_17122275-Medical-cotton-ball.jp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851" y="6131464"/>
            <a:ext cx="4191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Рисунок 56" descr="http://st.depositphotos.com/1015938/1712/i/170/depositphotos_17122275-Medical-cotton-ball.jp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850" y="4997216"/>
            <a:ext cx="419100" cy="2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Рисунок 57" descr="http://st.depositphotos.com/1015938/1712/i/170/depositphotos_17122275-Medical-cotton-ball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291160" y="5084105"/>
            <a:ext cx="419100" cy="360629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Shape 209"/>
          <p:cNvSpPr/>
          <p:nvPr/>
        </p:nvSpPr>
        <p:spPr>
          <a:xfrm rot="19932920">
            <a:off x="6614027" y="6085812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21671" y="238489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приложение№5</a:t>
            </a:r>
          </a:p>
        </p:txBody>
      </p:sp>
    </p:spTree>
    <p:extLst>
      <p:ext uri="{BB962C8B-B14F-4D97-AF65-F5344CB8AC3E}">
        <p14:creationId xmlns:p14="http://schemas.microsoft.com/office/powerpoint/2010/main" val="371135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89851" y="332656"/>
            <a:ext cx="7148273" cy="58715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/>
            </a:r>
            <a:b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</a:br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       </a:t>
            </a: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ПОЧЕМУ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ОСЕНЬЮ</a:t>
            </a:r>
            <a:b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</a:b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   ЛИСТЬЯ   ЖЕЛТЕЮТ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3037" y="1752829"/>
            <a:ext cx="8568952" cy="1584176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8742" y="3599047"/>
            <a:ext cx="1787833" cy="2869528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05991" y="3581877"/>
            <a:ext cx="1805938" cy="2891427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3591883"/>
            <a:ext cx="1838609" cy="2883855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ttp://img1.liveinternet.ru/images/attach/c/1/63/971/63971038_1284386171_4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98318"/>
            <a:ext cx="1971675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s53.radikal.ru/i142/1102/da/7fca56d1ec6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811" y="1944842"/>
            <a:ext cx="849630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i2.rozetka.ua/goods/108142/tfa-123010_images_10814288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56907"/>
            <a:ext cx="307340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esfir-cats.ru/wp-content/uploads/2017/03/25216-dnevnik-nablyudeniy-za-pogodoy-dlya-shkolnikov-blank-5-klass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344" y="2049886"/>
            <a:ext cx="1447800" cy="969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www.kostyo.ru/images/168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36" y="1972818"/>
            <a:ext cx="1047750" cy="104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t4.ftcdn.net/jpg/00/73/66/47/500_F_73664721_Z3oqXsk5na3OjyhxRRD4J35R5EecCOIc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0059" flipV="1">
            <a:off x="7561387" y="2702877"/>
            <a:ext cx="607377" cy="105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i41.servimg.com/u/f41/16/41/91/10/sorbus11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62" y="3680083"/>
            <a:ext cx="781268" cy="737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st2.depositphotos.com/3969727/8568/i/950/depositphotos_85680904-stock-photo-autumn-leaf-of-a-rowan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78" y="5740506"/>
            <a:ext cx="813435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s://c2.staticflickr.com/8/7151/6749474361_df7299f2d3_b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65" y="5562832"/>
            <a:ext cx="593090" cy="633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sepimages.ru/uploads/images/r/j/a/rjabina_listja_foto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080" y="3663937"/>
            <a:ext cx="824230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062013.imgbb.ru/community/72/727876/f78d0f4e2be1ba6dd0762d980e06dec5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01" y="4558010"/>
            <a:ext cx="897717" cy="1242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://i2.rozetka.ua/goods/108142/tfa-123010_images_108142889.jp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771" y="3618413"/>
            <a:ext cx="307340" cy="901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://esfir-cats.ru/wp-content/uploads/2017/03/25216-dnevnik-nablyudeniy-za-pogodoy-dlya-shkolnikov-blank-5-klass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475" y="5104211"/>
            <a:ext cx="1447800" cy="969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https://t4.ftcdn.net/jpg/00/73/66/47/500_F_73664721_Z3oqXsk5na3OjyhxRRD4J35R5EecCOIc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0059">
            <a:off x="3810136" y="3880610"/>
            <a:ext cx="554233" cy="589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http://www.kostyo.ru/images/168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322" y="3665249"/>
            <a:ext cx="1047750" cy="104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://s53.radikal.ru/i142/1102/da/7fca56d1ec6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382" y="4996412"/>
            <a:ext cx="849630" cy="120015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Shape 202"/>
          <p:cNvSpPr/>
          <p:nvPr/>
        </p:nvSpPr>
        <p:spPr>
          <a:xfrm rot="14802879" flipH="1">
            <a:off x="3224738" y="4688760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8" name="Shape 202"/>
          <p:cNvSpPr/>
          <p:nvPr/>
        </p:nvSpPr>
        <p:spPr>
          <a:xfrm rot="17800462" flipH="1">
            <a:off x="3595728" y="4688760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Рисунок 31" descr="https://t4.ftcdn.net/jpg/00/73/66/47/500_F_73664721_Z3oqXsk5na3OjyhxRRD4J35R5EecCOIc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0059">
            <a:off x="7619637" y="1979477"/>
            <a:ext cx="988094" cy="75372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Прямоугольник 34"/>
          <p:cNvSpPr/>
          <p:nvPr/>
        </p:nvSpPr>
        <p:spPr>
          <a:xfrm>
            <a:off x="7224415" y="3620915"/>
            <a:ext cx="12365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0</a:t>
            </a:r>
            <a:r>
              <a:rPr lang="ru-RU" baseline="30000" dirty="0"/>
              <a:t>◦ </a:t>
            </a:r>
            <a:r>
              <a:rPr lang="en-US" dirty="0"/>
              <a:t>-7</a:t>
            </a:r>
            <a:r>
              <a:rPr lang="en-US" baseline="30000" dirty="0" smtClean="0"/>
              <a:t>◦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910224" y="3620915"/>
            <a:ext cx="1800200" cy="2848374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aseline="30000" dirty="0" smtClean="0"/>
              <a:t>◦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341691" y="3708416"/>
            <a:ext cx="13687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0</a:t>
            </a:r>
            <a:r>
              <a:rPr lang="ru-RU" sz="2000" baseline="30000" dirty="0"/>
              <a:t>◦ </a:t>
            </a:r>
            <a:r>
              <a:rPr lang="en-US" sz="2000" dirty="0"/>
              <a:t>-</a:t>
            </a:r>
            <a:r>
              <a:rPr lang="en-US" sz="2000" dirty="0" smtClean="0"/>
              <a:t>7</a:t>
            </a:r>
            <a:r>
              <a:rPr lang="en-US" sz="2000" baseline="30000" dirty="0" smtClean="0"/>
              <a:t>◦</a:t>
            </a:r>
            <a:r>
              <a:rPr lang="ru-RU" sz="2000" b="1" baseline="30000" dirty="0"/>
              <a:t>С</a:t>
            </a:r>
            <a:endParaRPr lang="ru-RU" sz="2000" dirty="0"/>
          </a:p>
          <a:p>
            <a:r>
              <a:rPr lang="ru-RU" sz="2000" baseline="30000" dirty="0" smtClean="0"/>
              <a:t>   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436386" y="3275112"/>
            <a:ext cx="2712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baseline="30000" dirty="0"/>
              <a:t>С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4447607" y="3258954"/>
            <a:ext cx="248786" cy="340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baseline="30000" dirty="0">
                <a:latin typeface="Calibri"/>
                <a:ea typeface="Calibri"/>
                <a:cs typeface="Times New Roman"/>
              </a:rPr>
              <a:t>С</a:t>
            </a:r>
            <a:endParaRPr lang="ru-RU" sz="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3" name="Рисунок 42" descr="http://st2.depositphotos.com/3969727/8568/i/950/depositphotos_85680904-stock-photo-autumn-leaf-of-a-rowan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95789">
            <a:off x="7859854" y="5574897"/>
            <a:ext cx="813435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Рисунок 43" descr="http://i41.servimg.com/u/f41/16/41/91/10/sorbus11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022" y="5542979"/>
            <a:ext cx="781268" cy="737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Рисунок 44" descr="https://c2.staticflickr.com/8/7151/6749474361_df7299f2d3_b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85769">
            <a:off x="7694769" y="5114706"/>
            <a:ext cx="593090" cy="63373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Shape 202"/>
          <p:cNvSpPr/>
          <p:nvPr/>
        </p:nvSpPr>
        <p:spPr>
          <a:xfrm rot="16531126" flipH="1">
            <a:off x="7532236" y="4640504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8" name="Shape 202"/>
          <p:cNvSpPr/>
          <p:nvPr/>
        </p:nvSpPr>
        <p:spPr>
          <a:xfrm rot="15014839" flipH="1">
            <a:off x="7950891" y="4616896"/>
            <a:ext cx="379498" cy="13133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9" name="Shape 204"/>
          <p:cNvSpPr/>
          <p:nvPr/>
        </p:nvSpPr>
        <p:spPr>
          <a:xfrm>
            <a:off x="2440103" y="4747571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0" name="Shape 204"/>
          <p:cNvSpPr/>
          <p:nvPr/>
        </p:nvSpPr>
        <p:spPr>
          <a:xfrm>
            <a:off x="4509979" y="4747410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1" name="Shape 204"/>
          <p:cNvSpPr/>
          <p:nvPr/>
        </p:nvSpPr>
        <p:spPr>
          <a:xfrm>
            <a:off x="6662032" y="4841035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355800" y="188640"/>
            <a:ext cx="1649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№6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78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5822" y="1628800"/>
            <a:ext cx="8424936" cy="1656184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kern="0">
              <a:solidFill>
                <a:srgbClr val="000000"/>
              </a:solidFill>
              <a:sym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1266"/>
            <a:ext cx="8239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kern="0" dirty="0">
                <a:solidFill>
                  <a:srgbClr val="A6B727">
                    <a:lumMod val="20000"/>
                    <a:lumOff val="80000"/>
                  </a:srgbClr>
                </a:solidFill>
                <a:cs typeface="Arial"/>
                <a:sym typeface="Arial"/>
              </a:rPr>
              <a:t>         </a:t>
            </a:r>
            <a:r>
              <a:rPr lang="ru-RU" sz="5400" b="1" kern="0" dirty="0">
                <a:solidFill>
                  <a:srgbClr val="A6B727">
                    <a:lumMod val="40000"/>
                    <a:lumOff val="60000"/>
                  </a:srgbClr>
                </a:solidFill>
                <a:cs typeface="Arial"/>
                <a:sym typeface="Arial"/>
              </a:rPr>
              <a:t>почему все </a:t>
            </a:r>
          </a:p>
          <a:p>
            <a:r>
              <a:rPr lang="ru-RU" sz="5400" b="1" kern="0" dirty="0">
                <a:solidFill>
                  <a:srgbClr val="A6B727">
                    <a:lumMod val="40000"/>
                    <a:lumOff val="60000"/>
                  </a:srgbClr>
                </a:solidFill>
                <a:cs typeface="Arial"/>
                <a:sym typeface="Arial"/>
              </a:rPr>
              <a:t>    падает на землю?</a:t>
            </a:r>
            <a:endParaRPr lang="ru-RU" sz="5400" kern="0" dirty="0">
              <a:solidFill>
                <a:srgbClr val="A6B727">
                  <a:lumMod val="40000"/>
                  <a:lumOff val="60000"/>
                </a:srgbClr>
              </a:solidFill>
              <a:cs typeface="Arial"/>
              <a:sym typeface="Arial"/>
            </a:endParaRPr>
          </a:p>
        </p:txBody>
      </p:sp>
      <p:pic>
        <p:nvPicPr>
          <p:cNvPr id="7" name="Рисунок 6" descr="http://static8.depositphotos.com/1049680/1019/i/950/depositphotos_10194661-Metal-spoo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94" y="2035463"/>
            <a:ext cx="1152525" cy="91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torange.biz/photo/2/2978/2978-FX-6-0-12-6-0-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20026" y="1997685"/>
            <a:ext cx="1390650" cy="926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completion.ru/images/stories/shariki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360" y="2137063"/>
            <a:ext cx="809625" cy="80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testsonline.ru/images/5161/147713180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528" y="2203737"/>
            <a:ext cx="1064260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i.istockimg.com/file_thumbview_approve/9316021/6/stock-illustration-9316021-glass-of-wate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408" y="1947519"/>
            <a:ext cx="1028065" cy="1026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st.depositphotos.com/1598609/1361/i/950/depositphotos_13613060-Toy-bucket-filled-with-sand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888" y="1812784"/>
            <a:ext cx="1296144" cy="122758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490558" y="3693099"/>
            <a:ext cx="2317854" cy="2853031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kern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75846" y="3693099"/>
            <a:ext cx="2259484" cy="2835737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72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35444" y="3634470"/>
            <a:ext cx="2255572" cy="2921643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kern="0" dirty="0">
              <a:solidFill>
                <a:srgbClr val="000000"/>
              </a:solidFill>
              <a:sym typeface="Arial"/>
            </a:endParaRPr>
          </a:p>
        </p:txBody>
      </p:sp>
      <p:pic>
        <p:nvPicPr>
          <p:cNvPr id="17" name="Рисунок 16" descr="http://static8.depositphotos.com/1049680/1019/i/950/depositphotos_10194661-Metal-spoon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19" y="4759928"/>
            <a:ext cx="576262" cy="417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torange.biz/photo/2/2978/2978-FX-6-0-12-6-0-0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79226" y="4717036"/>
            <a:ext cx="540519" cy="544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://j.aushki.ru/1014/912/736/0rktaixblbkxqlkf/l--zakupaem_puh_pero_podushki_periny_picN14912736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809" y="1786471"/>
            <a:ext cx="936104" cy="1280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j.aushki.ru/1014/912/736/0rktaixblbkxqlkf/l--zakupaem_puh_pero_podushki_periny_picN14912736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368" y="4648661"/>
            <a:ext cx="532904" cy="662234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Развернутая стрелка 20"/>
          <p:cNvSpPr/>
          <p:nvPr/>
        </p:nvSpPr>
        <p:spPr>
          <a:xfrm>
            <a:off x="958557" y="3714733"/>
            <a:ext cx="216024" cy="576064"/>
          </a:xfrm>
          <a:prstGeom prst="utur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kern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sym typeface="Arial"/>
            </a:endParaRPr>
          </a:p>
        </p:txBody>
      </p:sp>
      <p:sp>
        <p:nvSpPr>
          <p:cNvPr id="22" name="Shape 202"/>
          <p:cNvSpPr/>
          <p:nvPr/>
        </p:nvSpPr>
        <p:spPr>
          <a:xfrm rot="16200000" flipH="1">
            <a:off x="947006" y="5581572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" name="Развернутая стрелка 22"/>
          <p:cNvSpPr/>
          <p:nvPr/>
        </p:nvSpPr>
        <p:spPr>
          <a:xfrm>
            <a:off x="1799326" y="3693099"/>
            <a:ext cx="216024" cy="576064"/>
          </a:xfrm>
          <a:prstGeom prst="utur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kern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sym typeface="Arial"/>
            </a:endParaRPr>
          </a:p>
        </p:txBody>
      </p:sp>
      <p:sp>
        <p:nvSpPr>
          <p:cNvPr id="24" name="Shape 202"/>
          <p:cNvSpPr/>
          <p:nvPr/>
        </p:nvSpPr>
        <p:spPr>
          <a:xfrm rot="16200000" flipH="1">
            <a:off x="1825601" y="5577085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Shape 202"/>
          <p:cNvSpPr/>
          <p:nvPr/>
        </p:nvSpPr>
        <p:spPr>
          <a:xfrm rot="5400000" flipH="1">
            <a:off x="1637229" y="4415016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6" name="Shape 202"/>
          <p:cNvSpPr/>
          <p:nvPr/>
        </p:nvSpPr>
        <p:spPr>
          <a:xfrm rot="5400000" flipH="1">
            <a:off x="806403" y="4486532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0" name="Развернутая стрелка 29"/>
          <p:cNvSpPr/>
          <p:nvPr/>
        </p:nvSpPr>
        <p:spPr>
          <a:xfrm>
            <a:off x="2498953" y="3695208"/>
            <a:ext cx="216024" cy="576064"/>
          </a:xfrm>
          <a:prstGeom prst="utur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kern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sym typeface="Arial"/>
            </a:endParaRPr>
          </a:p>
        </p:txBody>
      </p:sp>
      <p:sp>
        <p:nvSpPr>
          <p:cNvPr id="32" name="Shape 202"/>
          <p:cNvSpPr/>
          <p:nvPr/>
        </p:nvSpPr>
        <p:spPr>
          <a:xfrm rot="5400000" flipH="1">
            <a:off x="2328194" y="4388495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3" name="Shape 202"/>
          <p:cNvSpPr/>
          <p:nvPr/>
        </p:nvSpPr>
        <p:spPr>
          <a:xfrm rot="16200000" flipH="1">
            <a:off x="2483150" y="5577084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4" name="Рисунок 33" descr="http://www.plastos.ru/images/cms/thumbs/e114be159d90990026612e17e21e0e86f1bd1a0f/lopatka_detskaya_ekaterinburg_plastos_210_auto.png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913" y="1800517"/>
            <a:ext cx="1070183" cy="132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http://static8.depositphotos.com/1049680/1019/i/950/depositphotos_10194661-Metal-spoon.jp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861" y="4698215"/>
            <a:ext cx="720080" cy="794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Рисунок 35" descr="http://torange.biz/photo/2/2978/2978-FX-6-0-12-6-0-0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01575" y="5676838"/>
            <a:ext cx="743045" cy="684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Рисунок 36" descr="http://www.plastos.ru/images/cms/thumbs/e114be159d90990026612e17e21e0e86f1bd1a0f/lopatka_detskaya_ekaterinburg_plastos_210_auto.png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853" y="5431767"/>
            <a:ext cx="920812" cy="887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Рисунок 38" descr="http://testsonline.ru/images/5161/1477131806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81478"/>
            <a:ext cx="919314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Рисунок 39" descr="http://ajansnigde.com/resimler/galeri/12811.jpg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504" y="3753068"/>
            <a:ext cx="571500" cy="705844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Shape 202"/>
          <p:cNvSpPr/>
          <p:nvPr/>
        </p:nvSpPr>
        <p:spPr>
          <a:xfrm rot="18344467" flipH="1">
            <a:off x="4043429" y="4724894"/>
            <a:ext cx="379498" cy="11316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2" name="Shape 202"/>
          <p:cNvSpPr/>
          <p:nvPr/>
        </p:nvSpPr>
        <p:spPr>
          <a:xfrm rot="17006352" flipH="1">
            <a:off x="4220513" y="5161222"/>
            <a:ext cx="379498" cy="11316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4" name="Shape 202"/>
          <p:cNvSpPr/>
          <p:nvPr/>
        </p:nvSpPr>
        <p:spPr>
          <a:xfrm rot="14282379" flipH="1">
            <a:off x="4711255" y="4728766"/>
            <a:ext cx="379498" cy="11316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5" name="Shape 202"/>
          <p:cNvSpPr/>
          <p:nvPr/>
        </p:nvSpPr>
        <p:spPr>
          <a:xfrm rot="15268418" flipH="1">
            <a:off x="4526267" y="5203198"/>
            <a:ext cx="379498" cy="11316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6" name="Рисунок 45" descr="http://i.istockimg.com/file_thumbview_approve/9316021/6/stock-illustration-9316021-glass-of-water.jpg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662" y="5722897"/>
            <a:ext cx="660996" cy="743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Рисунок 46" descr="http://i.istockimg.com/file_thumbview_approve/9316021/6/stock-illustration-9316021-glass-of-water.jpg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630" y="5783512"/>
            <a:ext cx="584650" cy="661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Рисунок 47" descr="http://i.istockimg.com/file_thumbview_approve/9316021/6/stock-illustration-9316021-glass-of-water.jpg"/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333" y="5740759"/>
            <a:ext cx="611507" cy="746742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Shape 202"/>
          <p:cNvSpPr/>
          <p:nvPr/>
        </p:nvSpPr>
        <p:spPr>
          <a:xfrm rot="16200000" flipH="1">
            <a:off x="6458278" y="5050729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0" name="Shape 202"/>
          <p:cNvSpPr/>
          <p:nvPr/>
        </p:nvSpPr>
        <p:spPr>
          <a:xfrm rot="16200000" flipH="1">
            <a:off x="7250339" y="5156836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1" name="Shape 202"/>
          <p:cNvSpPr/>
          <p:nvPr/>
        </p:nvSpPr>
        <p:spPr>
          <a:xfrm rot="16200000" flipH="1">
            <a:off x="7906350" y="5147389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Рисунок 51" descr="https://im0-tub-ru.yandex.net/i?id=b2f64f61aac95143091c219a4663f1b3&amp;n=33&amp;h=215&amp;w=206"/>
          <p:cNvPicPr/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155" y="3722049"/>
            <a:ext cx="260082" cy="285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Рисунок 52" descr="https://im0-tub-ru.yandex.net/i?id=b2f64f61aac95143091c219a4663f1b3&amp;n=33&amp;h=215&amp;w=206"/>
          <p:cNvPicPr/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265" y="4657936"/>
            <a:ext cx="264564" cy="301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Рисунок 53" descr="https://im0-tub-ru.yandex.net/i?id=b2f64f61aac95143091c219a4663f1b3&amp;n=33&amp;h=215&amp;w=206"/>
          <p:cNvPicPr/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099" y="4241995"/>
            <a:ext cx="225069" cy="24343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204"/>
          <p:cNvSpPr/>
          <p:nvPr/>
        </p:nvSpPr>
        <p:spPr>
          <a:xfrm>
            <a:off x="2993242" y="4679938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6" name="Shape 204"/>
          <p:cNvSpPr/>
          <p:nvPr/>
        </p:nvSpPr>
        <p:spPr>
          <a:xfrm>
            <a:off x="5830878" y="4675182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524" kern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00382" y="260648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приложение№7</a:t>
            </a:r>
          </a:p>
        </p:txBody>
      </p:sp>
    </p:spTree>
    <p:extLst>
      <p:ext uri="{BB962C8B-B14F-4D97-AF65-F5344CB8AC3E}">
        <p14:creationId xmlns:p14="http://schemas.microsoft.com/office/powerpoint/2010/main" val="335941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148273" cy="65916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</a:t>
            </a:r>
            <a:r>
              <a:rPr lang="ru-RU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фрукты</a:t>
            </a:r>
            <a:r>
              <a:rPr lang="ru-RU" sz="4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ru-RU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как </a:t>
            </a:r>
            <a:r>
              <a:rPr lang="ru-RU" sz="4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их можно есть?</a:t>
            </a:r>
            <a:endParaRPr lang="ru-RU" sz="4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8424936" cy="1656184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343792"/>
            <a:ext cx="2448272" cy="3163550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11183" y="3343792"/>
            <a:ext cx="2376264" cy="3163550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63313" y="3302986"/>
            <a:ext cx="2592288" cy="3204356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https://im0-tub-ru.yandex.net/i?id=b09e87442872a805610704d2f83ba22f-l&amp;n=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70794"/>
            <a:ext cx="1377950" cy="104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mg.captain-droid.com/wp-content/uploads/2014/01/VegeFruits-6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318" y="1789953"/>
            <a:ext cx="1743075" cy="1045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www.patee.ru/r/x6/04/3e/f6/640m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880" y="1891957"/>
            <a:ext cx="128524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prv3.lori-images.net/steklyannaya-banka-s-konservirovannymi-abrikosami-0004810107-preview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175" y="1628800"/>
            <a:ext cx="1045096" cy="1426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im0-tub-ru.yandex.net/i?id=b09e87442872a805610704d2f83ba22f-l&amp;n=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65" y="3440325"/>
            <a:ext cx="1377950" cy="104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img.captain-droid.com/wp-content/uploads/2014/01/VegeFruits-6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73" y="5320921"/>
            <a:ext cx="1743075" cy="1045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ajansnigde.com/resimler/galeri/1281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666" y="4552242"/>
            <a:ext cx="571500" cy="705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im0-tub-ru.yandex.net/i?id=b09e87442872a805610704d2f83ba22f-l&amp;n=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648" y="3378072"/>
            <a:ext cx="1157027" cy="782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delmaro.ru/upload/shop_1/7/9/1/item_791/shop_items_catalog_image791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196" y="1891957"/>
            <a:ext cx="102870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s://avatars.mds.yandex.net/get-pdb/51720/42b6aad4-aed0-417b-af23-ea5782331251/s800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262" y="4552242"/>
            <a:ext cx="800857" cy="7436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s://www.patee.ru/r/x6/04/3e/f6/640m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629" y="5631951"/>
            <a:ext cx="828092" cy="733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texproc.ru/prefix/c54d23aab28f559582423ff2681cfcfe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726" y="5543167"/>
            <a:ext cx="1054100" cy="793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Картинки по запросу Конфитюр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455" y="4452481"/>
            <a:ext cx="990600" cy="90551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Shape 204"/>
          <p:cNvSpPr/>
          <p:nvPr/>
        </p:nvSpPr>
        <p:spPr>
          <a:xfrm>
            <a:off x="2993242" y="4679938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6" name="Shape 204"/>
          <p:cNvSpPr/>
          <p:nvPr/>
        </p:nvSpPr>
        <p:spPr>
          <a:xfrm>
            <a:off x="5809178" y="4619565"/>
            <a:ext cx="255069" cy="42554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7" name="Рисунок 26" descr="http://russchool.ucoz.com/_ld/10/23088221.jpe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021" y="3343792"/>
            <a:ext cx="1132526" cy="817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http://veneras.ru/$userfiles/blog_post_image_803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682" y="5543167"/>
            <a:ext cx="866775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http://cs302705.userapi.com/v302705158/492/MGk8qgLT6qg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701" y="5631951"/>
            <a:ext cx="1141095" cy="732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Рисунок 29" descr="https://avatars.mds.yandex.net/get-pdb/33827/ae008d03-3358-4d53-95c9-c9cfb88a6755/s800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7821" y="4515076"/>
            <a:ext cx="923925" cy="692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 descr="http://content.foto.mail.ru/mail/teresabudevich/_blogs/i-10450.jpg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676" y="4521236"/>
            <a:ext cx="9906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Shape 202"/>
          <p:cNvSpPr/>
          <p:nvPr/>
        </p:nvSpPr>
        <p:spPr>
          <a:xfrm rot="14533069" flipH="1">
            <a:off x="7561645" y="4192290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4" name="Shape 202"/>
          <p:cNvSpPr/>
          <p:nvPr/>
        </p:nvSpPr>
        <p:spPr>
          <a:xfrm rot="17604477" flipH="1">
            <a:off x="6955941" y="4248710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" name="Shape 202"/>
          <p:cNvSpPr/>
          <p:nvPr/>
        </p:nvSpPr>
        <p:spPr>
          <a:xfrm rot="17272368" flipH="1">
            <a:off x="6955920" y="5064221"/>
            <a:ext cx="633255" cy="13427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6" name="Shape 202"/>
          <p:cNvSpPr/>
          <p:nvPr/>
        </p:nvSpPr>
        <p:spPr>
          <a:xfrm rot="14767355" flipH="1">
            <a:off x="7392664" y="5033694"/>
            <a:ext cx="657514" cy="1435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72547" y="260648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№8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32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728" y="1541534"/>
            <a:ext cx="8424936" cy="1455418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573016"/>
            <a:ext cx="2690148" cy="2958125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78180" y="3639827"/>
            <a:ext cx="2890164" cy="2933256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49063" y="260648"/>
            <a:ext cx="61350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к</a:t>
            </a:r>
            <a:r>
              <a:rPr lang="ru-RU" sz="5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ак </a:t>
            </a:r>
            <a:r>
              <a:rPr lang="ru-RU" sz="5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листья падают</a:t>
            </a:r>
          </a:p>
        </p:txBody>
      </p:sp>
      <p:pic>
        <p:nvPicPr>
          <p:cNvPr id="8" name="Рисунок 7" descr="http://www.publicdomainpictures.net/pictures/20000/velka/autumn-maple-tree-in-park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403" y="3685516"/>
            <a:ext cx="1152525" cy="17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0-tub-ru.yandex.net/i?id=15b3b09113f4c3c0efe9b768be59e537&amp;n=33&amp;h=215&amp;w=2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028" y="1660975"/>
            <a:ext cx="1394404" cy="1216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http://www.stihi.ru/pics/2009/04/09/23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22232"/>
            <a:ext cx="1540371" cy="1155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tatic3.depositphotos.com/1001054/126/i/950/depositphotos_1263509-Autumn-leav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5757">
            <a:off x="5237548" y="3844805"/>
            <a:ext cx="638052" cy="95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900igr.net/datai/okruzhajuschij-mir/Listja-derevev-osenju/0008-010-Ugadaj-s-kakogo-dereva-lis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171" y="1841955"/>
            <a:ext cx="1151383" cy="103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Shape 175" descr="http://zsz.pp.ua/wp-content/uploads/2016/02/92fcc35dead4e02bcc6818e5925b5233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749269" flipH="1">
            <a:off x="5581459" y="3794214"/>
            <a:ext cx="598137" cy="469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http://www.stihi.ru/pics/2009/04/09/236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34861">
            <a:off x="6382966" y="3816756"/>
            <a:ext cx="1160897" cy="87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hape 175" descr="http://zsz.pp.ua/wp-content/uploads/2016/02/92fcc35dead4e02bcc6818e5925b5233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749269" flipH="1">
            <a:off x="6932714" y="3632133"/>
            <a:ext cx="598137" cy="46931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202"/>
          <p:cNvSpPr/>
          <p:nvPr/>
        </p:nvSpPr>
        <p:spPr>
          <a:xfrm rot="16200000" flipH="1">
            <a:off x="5366825" y="5104239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" name="Shape 202"/>
          <p:cNvSpPr/>
          <p:nvPr/>
        </p:nvSpPr>
        <p:spPr>
          <a:xfrm rot="16200000" flipH="1">
            <a:off x="6767785" y="5068582"/>
            <a:ext cx="379498" cy="1408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524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" name="Picture 2" descr="http://www.stihi.ru/pics/2009/04/09/236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532" y="5806050"/>
            <a:ext cx="770186" cy="57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://900igr.net/datai/okruzhajuschij-mir/Listja-derevev-osenju/0008-010-Ugadaj-s-kakogo-dereva-list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570" y="5806050"/>
            <a:ext cx="575691" cy="51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31782" y="239016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№9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421451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88</Words>
  <Application>Microsoft Office PowerPoint</Application>
  <PresentationFormat>Экран (4:3)</PresentationFormat>
  <Paragraphs>31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Базис</vt:lpstr>
      <vt:lpstr>1_Базис</vt:lpstr>
      <vt:lpstr>2_Базис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ПОЧЕМУ ОСЕНЬЮ     ЛИСТЬЯ   ЖЕЛТЕЮТ?</vt:lpstr>
      <vt:lpstr>Презентация PowerPoint</vt:lpstr>
      <vt:lpstr>          фрукты:  как их можно есть?</vt:lpstr>
      <vt:lpstr>Презентация PowerPoint</vt:lpstr>
      <vt:lpstr>могут ли животные     жить в земле?</vt:lpstr>
      <vt:lpstr>      мир дерева</vt:lpstr>
      <vt:lpstr>                         волшебное сито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Muslimin</dc:creator>
  <cp:lastModifiedBy>Muslimin</cp:lastModifiedBy>
  <cp:revision>3</cp:revision>
  <dcterms:created xsi:type="dcterms:W3CDTF">2018-04-13T14:43:24Z</dcterms:created>
  <dcterms:modified xsi:type="dcterms:W3CDTF">2018-04-13T16:03:54Z</dcterms:modified>
</cp:coreProperties>
</file>