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86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012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4731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563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84256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096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086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223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671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10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72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3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9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80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25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079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EC541-4121-4DB9-9FA1-0E21D34E7F46}" type="datetimeFigureOut">
              <a:rPr lang="ru-RU" smtClean="0"/>
              <a:t>ср 07.12.22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580AB0D-8E64-445A-BAE1-CB3D0BC53C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0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CCD9B-5674-44B4-8F0C-2535008F10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618" y="1613367"/>
            <a:ext cx="8693834" cy="23876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Современные образовательные технологии на уроках физической культуры</a:t>
            </a:r>
            <a:endParaRPr lang="ru-RU" sz="5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CE909F4-AFD5-46F8-88E5-70D40176F6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3683" y="4696183"/>
            <a:ext cx="7766936" cy="1096899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Озерский Павел Сергеевич</a:t>
            </a:r>
          </a:p>
        </p:txBody>
      </p:sp>
    </p:spTree>
    <p:extLst>
      <p:ext uri="{BB962C8B-B14F-4D97-AF65-F5344CB8AC3E}">
        <p14:creationId xmlns:p14="http://schemas.microsoft.com/office/powerpoint/2010/main" val="4000184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07E5A-B20E-4AFC-B5DC-AA4ECA66F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Здоровьесберегающие технологии 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74C618-87BD-4423-88C3-E6BACDB0C9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Здоровьесберегающие образовательные технологии являются самыми значимыми из всех технологий, по степени влияния на здоровье учащихся, так как основаны на возрастных особенностях познавательной деятельности детей, оптимальном сочетании двигательных и статических нагрузок, обучении в малых группах, использовании наглядности и сочетании различных форм предоставления информации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761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BF2CF5-EAAD-46D0-ABFB-0ECE3510F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Игровая технология</a:t>
            </a:r>
            <a:endParaRPr lang="ru-RU" sz="4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C4DA6C-2BA2-4B8F-9386-65502590A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Игровая деятельность на уроках в школе дает возможность повысить у обучающихся интерес к учебным занятиям. Позволяет усвоить большее количество информации, основанной на примерах конкретной деятельности, моделируемой в игре, помогает ребятам в процессе игры научиться принимать ответственные решения в сложных ситуациях.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384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3BCAB7-DD40-4DB0-A1EB-E29CB0496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Метод проектов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AFA0F6-9320-4D07-8389-EC93AD8E0B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Проектная технология на уроке физической культуры позволяет строить обучение на активной основе, через целенаправленную деятельность обучаемого, сообразуясь с его личным интересом. Составляя проект, он превращается из объекта в субъект обучения, самостоятельно учится и активно влияет на содержание собственного образования. Такая работа дает возможность осознать, что уроки физической культуры развивают не только физически, но и интеллектуально.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228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9CA6A2-EEDE-4156-B39C-A0B1ADDCD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личностно-ориентированного обучения. 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1F500B-E9C0-4D67-A5C0-66B66C30A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 личностно-ориентированного обучения предполагает развитие личностных (социально-значимых) качеств учащихся посредством учебных предметов. Современный урок физической культуры и повышение его эффективности невозможно без разработки вопроса личностно-ориентированного обучения.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62631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</TotalTime>
  <Words>206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Times New Roman</vt:lpstr>
      <vt:lpstr>Trebuchet MS</vt:lpstr>
      <vt:lpstr>Wingdings 3</vt:lpstr>
      <vt:lpstr>Аспект</vt:lpstr>
      <vt:lpstr>Современные образовательные технологии на уроках физической культуры</vt:lpstr>
      <vt:lpstr>Здоровьесберегающие технологии </vt:lpstr>
      <vt:lpstr>Игровая технология</vt:lpstr>
      <vt:lpstr>Метод проектов</vt:lpstr>
      <vt:lpstr>Технология личностно-ориентированного обучения.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образовательные технологии на уроках физической культуры</dc:title>
  <dc:creator>User</dc:creator>
  <cp:lastModifiedBy>User</cp:lastModifiedBy>
  <cp:revision>1</cp:revision>
  <dcterms:created xsi:type="dcterms:W3CDTF">2022-12-07T07:12:01Z</dcterms:created>
  <dcterms:modified xsi:type="dcterms:W3CDTF">2022-12-07T07:24:20Z</dcterms:modified>
</cp:coreProperties>
</file>