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8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prezentacii.info/wp-content/uploads/2021/01/SDIODnKMVOR1q1v1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https://ds33.centerstart.ru/sites/ds33.centerstart.ru/files/dir/news/%D1%8D%D0%BA%D0%BE%D0%BB%D1%8F%D1%82%D0%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980728"/>
            <a:ext cx="4933305" cy="45630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27784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52391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казённое образовательное учреждение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Возовская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Поныровского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558924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подготовительная группа</a:t>
            </a:r>
          </a:p>
          <a:p>
            <a:pPr algn="ct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воспитатель:Оганнисян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Е.О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2021г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prezentacii.info/wp-content/uploads/2021/01/SDIODnKMVOR1q1v1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user\Desktop\ДОМ ПИОНЕРОВ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0768"/>
            <a:ext cx="3848100" cy="245745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139952" y="30848"/>
            <a:ext cx="5004048" cy="656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1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подготовительной группе, воспитателем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Оганнисян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Е.О. совместно с детьми и родителями, создан Уголок «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Эколята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дошколята» 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1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Главная задача создания уголка </a:t>
            </a:r>
            <a:r>
              <a:rPr kumimoji="0" lang="ru-RU" sz="1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Эколята</a:t>
            </a:r>
            <a:r>
              <a:rPr kumimoji="0" lang="ru-RU" sz="1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дошколята»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— дать первичное представление об окружающем мире, ощущение неразрывной связи с ним, отношение к родной природе, Родине, своему Отечеству.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1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 целью данного уголка, является воспитание у дошкольников экологической культуры и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природолюбия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формированию у детей нового экологического мышления, способность осознавать последствия своих действий по отношению к окружающей среде, умение жить в гармонии с природой.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1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Уголок </a:t>
            </a:r>
            <a:r>
              <a:rPr kumimoji="0" lang="ru-RU" sz="1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Эколята-дошколята</a:t>
            </a:r>
            <a:r>
              <a:rPr kumimoji="0" lang="ru-RU" sz="1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– размещен в игровой комнате в доступной для детей зоне.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1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является просветительской, игровой и учебной зоной для детей и родителей.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1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Уголок является центром для наблюдений, экспериментирования, трудовых поручений. Дети имеют возможность максимально проявить активность и самостоятельность в познании окружающего мира.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1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благодаря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Эколятам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Шалуну, Умнице, Елочке и Тихоне дети могут в игровой форме прикоснуться к миру природы, познать ее тайны, законы, правила поведения, стать ее защитниками и друзьями.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1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Уголок включает в себя четыре экологических функциональных раздела.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1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 каждого раздела посвящено одному из героев.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prezentacii.info/wp-content/uploads/2021/01/SDIODnKMVOR1q1v1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3" name="Picture 1" descr="C:\Users\user\Desktop\ДОМ ПИОНЕРОВ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5" y="764704"/>
            <a:ext cx="3237865" cy="44644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79912" y="692696"/>
            <a:ext cx="489654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1 раздел «Знатоки природы»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Ёлочка расскажет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детям обо всем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свете.Познакомит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ребят с гимном ,клятвой и девизом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Эколят,с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правилами поведения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лесу.Так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же в этом разделе представлен реализующий природоохранный социально-образовательный проект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Эколята-дошколята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Дошкольное детство – начальный этап формирования личности человека, его ценностей ориентации в окружающем мире. В этот период закладывается позитивное отношение к природе, к “рукотворному миру”, к себе и к окружающим людям. Основным содержанием экологического воспитания является формирования у ребенка осознано–правильного отношения к природным явлениям и объектам, которые окружают его и с которыми он знакомится в дошкольном детстве.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родителей подготовлена консультация «Развитие исследовательских способностей детей при уходе за комнатными растениями».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prezentacii.info/wp-content/uploads/2021/01/SDIODnKMVOR1q1v1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9" name="Picture 1" descr="C:\Users\user\Desktop\ДОМ ПИОНЕРОВ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2736303" cy="3496903"/>
          </a:xfrm>
          <a:prstGeom prst="rect">
            <a:avLst/>
          </a:prstGeom>
          <a:noFill/>
        </p:spPr>
      </p:pic>
      <p:pic>
        <p:nvPicPr>
          <p:cNvPr id="2050" name="Picture 2" descr="C:\Users\user\Desktop\ДОМ ПИОНЕРОВ\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3717032"/>
            <a:ext cx="2736304" cy="3140968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203848" y="1296509"/>
            <a:ext cx="594015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13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2раздел 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«Отчего и почему»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13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Умница расскажет детям обо всем на свете.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Умница много знает и знакомит детей с экологическими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акциями,конкурсами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Познакомит всех с экологическими стихами, экологическими знаками, напомнит детям о правилах поведения в природе, используя иллюстрации по экологии.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Фотографии, размещенные в разделе, расскажут, как дети природе помогают, добрые дела совершают, грамоты — о достижениях и победах детей в конкурсах по экологии.</a:t>
            </a:r>
          </a:p>
          <a:p>
            <a:pPr marL="0" marR="0" lvl="0" indent="341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prezentacii.info/wp-content/uploads/2021/01/SDIODnKMVOR1q1v1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5" name="Picture 1" descr="C:\Users\user\Desktop\ДОМ ПИОНЕРОВ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1124744"/>
            <a:ext cx="3966327" cy="4176464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427984" y="-317018"/>
            <a:ext cx="432048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1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1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1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1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1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1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1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1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1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1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1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раздел  мастерская «</a:t>
            </a:r>
            <a:r>
              <a:rPr lang="ru-RU" sz="1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Умелые руки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341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своей мастерской Шалун предлагает ни только детям и воспитателям, но и родителям показать своё мастерство, проявить фантазию и творчество. Поделки из природного материала, аппликация из семян, оригинальные цветы, выполненные в разных техниках, лоскутные куклы «Времена года» поселились в мастерской .</a:t>
            </a:r>
            <a:endParaRPr kumimoji="0" lang="ru-RU" sz="1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rezentacii.info/wp-content/uploads/2021/01/SDIODnKMVOR1q1v1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C:\Users\user\Desktop\ДОМ ПИОНЕРОВ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052735"/>
            <a:ext cx="2520280" cy="50656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347864" y="1052736"/>
            <a:ext cx="5400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4 раздел 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«Юный эколог»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Тихоня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расскажет, как природу охранять, чем ей можно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помогать.Он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тихий, скромный и любознательный.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Познакомит всех с экологическими стихами, экологическими знаками, напомнит детям о правилах поведения в природе, используя иллюстрации по экологии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уголке размещен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календарь природы.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Фотографии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размещенные в разделе,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расскажут о мире природы глазами детей.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Значимую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роль в уголке играет живой мир, представленный комнатными растениями и имитацией элементов живого мира.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Растения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оздоравливают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микроклимат помещений, очищают и обогащают его кислородом.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детей формируется бережное отношение к растениям, забота о живых существах, любовь к природе, развиваются трудовые навыки. Для ухода за растениями есть необходимое оборудование.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166</Words>
  <Application>Microsoft Office PowerPoint</Application>
  <PresentationFormat>Экран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2021-04-14T13:36:02Z</dcterms:created>
  <dcterms:modified xsi:type="dcterms:W3CDTF">2021-04-15T08:04:11Z</dcterms:modified>
</cp:coreProperties>
</file>