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621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135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763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23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392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322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764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347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723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864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40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945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7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594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08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47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73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11CEDC7-6722-4A89-B7BC-08C37193E90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C80975-3F4F-44E2-BCD1-6B176461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553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9696" y="982132"/>
            <a:ext cx="6366903" cy="2954868"/>
          </a:xfrm>
        </p:spPr>
        <p:txBody>
          <a:bodyPr/>
          <a:lstStyle/>
          <a:p>
            <a:r>
              <a:rPr lang="ru-RU" b="1" dirty="0" smtClean="0"/>
              <a:t>Эзоп. Голубь, который хотел пить</a:t>
            </a:r>
            <a:br>
              <a:rPr lang="ru-RU" b="1" dirty="0" smtClean="0"/>
            </a:br>
            <a:r>
              <a:rPr lang="ru-RU" b="1" dirty="0" smtClean="0"/>
              <a:t>Эзоп. Бесхвостая лисица</a:t>
            </a:r>
            <a:br>
              <a:rPr lang="ru-RU" b="1" dirty="0" smtClean="0"/>
            </a:br>
            <a:r>
              <a:rPr lang="ru-RU" b="1" dirty="0" err="1"/>
              <a:t>А</a:t>
            </a:r>
            <a:r>
              <a:rPr lang="ru-RU" b="1" dirty="0" err="1" smtClean="0"/>
              <a:t>.Е.Измайлов</a:t>
            </a:r>
            <a:r>
              <a:rPr lang="ru-RU" b="1" dirty="0" smtClean="0"/>
              <a:t>. Филин и Чиж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44860" y="4343399"/>
            <a:ext cx="5651740" cy="1532467"/>
          </a:xfrm>
        </p:spPr>
        <p:txBody>
          <a:bodyPr/>
          <a:lstStyle/>
          <a:p>
            <a:pPr lvl="0" algn="r"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</a:pPr>
            <a:r>
              <a:rPr lang="ru-RU" sz="13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 panose="020B0603020202020204"/>
              </a:rPr>
              <a:t>Работа с рабочей тетрадью. </a:t>
            </a:r>
          </a:p>
          <a:p>
            <a:pPr lvl="0" algn="r"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</a:pPr>
            <a:r>
              <a:rPr lang="ru-RU" sz="13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 panose="020B0603020202020204"/>
              </a:rPr>
              <a:t>Урок </a:t>
            </a:r>
            <a:r>
              <a:rPr lang="ru-RU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Trebuchet MS" panose="020B0603020202020204"/>
              </a:rPr>
              <a:t>литературного чтения </a:t>
            </a:r>
            <a:r>
              <a:rPr lang="ru-RU" sz="13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 panose="020B0603020202020204"/>
              </a:rPr>
              <a:t>№20  </a:t>
            </a:r>
          </a:p>
          <a:p>
            <a:pPr lvl="0" algn="r"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</a:pPr>
            <a:r>
              <a:rPr lang="ru-RU" sz="13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 panose="020B0603020202020204"/>
              </a:rPr>
              <a:t>по программе «Начальная </a:t>
            </a:r>
            <a:r>
              <a:rPr lang="ru-RU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Trebuchet MS" panose="020B0603020202020204"/>
              </a:rPr>
              <a:t>школа 21 века</a:t>
            </a:r>
            <a:r>
              <a:rPr lang="ru-RU" sz="13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 panose="020B0603020202020204"/>
              </a:rPr>
              <a:t>». 3 класс</a:t>
            </a:r>
            <a:endParaRPr lang="ru-RU" sz="1300" dirty="0">
              <a:solidFill>
                <a:prstClr val="black">
                  <a:lumMod val="50000"/>
                  <a:lumOff val="50000"/>
                </a:prstClr>
              </a:solidFill>
              <a:latin typeface="Trebuchet MS" panose="020B0603020202020204"/>
            </a:endParaRPr>
          </a:p>
          <a:p>
            <a:pPr lvl="0" algn="r"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</a:pPr>
            <a:r>
              <a:rPr lang="ru-RU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Trebuchet MS" panose="020B0603020202020204"/>
              </a:rPr>
              <a:t>Подготовила учитель начальных классов </a:t>
            </a:r>
          </a:p>
          <a:p>
            <a:pPr lvl="0" algn="r"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</a:pPr>
            <a:r>
              <a:rPr lang="ru-RU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Trebuchet MS" panose="020B0603020202020204"/>
              </a:rPr>
              <a:t>МАОУ СОШ №3 ЗАТО Межгорье РБ </a:t>
            </a:r>
          </a:p>
          <a:p>
            <a:pPr lvl="0" algn="r"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</a:pPr>
            <a:r>
              <a:rPr lang="ru-RU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Trebuchet MS" panose="020B0603020202020204"/>
              </a:rPr>
              <a:t>Васильева Е.П</a:t>
            </a:r>
            <a:endParaRPr lang="ru-RU" dirty="0"/>
          </a:p>
        </p:txBody>
      </p:sp>
      <p:pic>
        <p:nvPicPr>
          <p:cNvPr id="4" name="Picture 2" descr="https://cdn1.ozone.ru/multimedia/1012205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34" y="2336930"/>
            <a:ext cx="3865462" cy="386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78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22" y="1393280"/>
            <a:ext cx="9968814" cy="43414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76720" y="4407408"/>
            <a:ext cx="39837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,, Лисица и виноград</a:t>
            </a:r>
            <a:r>
              <a:rPr lang="en-US" sz="4000" b="1" dirty="0" smtClean="0">
                <a:latin typeface="Propisi" panose="02000508030000020003" pitchFamily="2" charset="0"/>
              </a:rPr>
              <a:t>”,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0704" y="4855464"/>
            <a:ext cx="34612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,, Ворон и Лисица</a:t>
            </a:r>
            <a:r>
              <a:rPr lang="en-US" sz="4000" b="1" dirty="0" smtClean="0">
                <a:latin typeface="Propisi" panose="02000508030000020003" pitchFamily="2" charset="0"/>
              </a:rPr>
              <a:t>”,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07408" y="4855464"/>
            <a:ext cx="55066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,, Голубь, который хотел пить</a:t>
            </a:r>
            <a:r>
              <a:rPr lang="en-US" sz="4000" b="1" dirty="0" smtClean="0">
                <a:latin typeface="Propisi" panose="02000508030000020003" pitchFamily="2" charset="0"/>
              </a:rPr>
              <a:t>”</a:t>
            </a:r>
            <a:endParaRPr lang="ru-RU" sz="4000" b="1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66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48" y="2194560"/>
            <a:ext cx="11302037" cy="2642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2416" y="3264408"/>
            <a:ext cx="85940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Propisi" panose="02000508030000020003" pitchFamily="2" charset="0"/>
              </a:rPr>
              <a:t>Голубь, Лисица, </a:t>
            </a:r>
            <a:r>
              <a:rPr lang="ru-RU" sz="5400" b="1" dirty="0" err="1" smtClean="0">
                <a:latin typeface="Propisi" panose="02000508030000020003" pitchFamily="2" charset="0"/>
              </a:rPr>
              <a:t>Филин,Чиж</a:t>
            </a:r>
            <a:r>
              <a:rPr lang="ru-RU" sz="5400" b="1" dirty="0" smtClean="0">
                <a:latin typeface="Propisi" panose="02000508030000020003" pitchFamily="2" charset="0"/>
              </a:rPr>
              <a:t>, </a:t>
            </a:r>
            <a:r>
              <a:rPr lang="ru-RU" sz="5400" b="1" dirty="0" err="1" smtClean="0">
                <a:latin typeface="Propisi" panose="02000508030000020003" pitchFamily="2" charset="0"/>
              </a:rPr>
              <a:t>Соловоей</a:t>
            </a:r>
            <a:endParaRPr lang="ru-RU" sz="5400" b="1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01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51" y="2057400"/>
            <a:ext cx="12180373" cy="285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9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6" y="1750081"/>
            <a:ext cx="11338678" cy="3370559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>
            <a:off x="5934456" y="3191256"/>
            <a:ext cx="1801368" cy="1188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513832" y="3721608"/>
            <a:ext cx="2295144" cy="2377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45736" y="4133088"/>
            <a:ext cx="2990088" cy="36576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5157216" y="4059936"/>
            <a:ext cx="2478024" cy="60350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43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9" y="323575"/>
            <a:ext cx="11081924" cy="61229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5336" y="3209544"/>
            <a:ext cx="20730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latin typeface="Propisi" panose="02000508030000020003" pitchFamily="2" charset="0"/>
              </a:rPr>
              <a:t>И.А.Крылов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4168" y="3675888"/>
            <a:ext cx="34259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,,Ворона и Лисица</a:t>
            </a:r>
            <a:r>
              <a:rPr lang="en-US" sz="4000" b="1" dirty="0" smtClean="0">
                <a:latin typeface="Propisi" panose="02000508030000020003" pitchFamily="2" charset="0"/>
              </a:rPr>
              <a:t>”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0205" y="3273552"/>
            <a:ext cx="1372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Ворона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82632" y="3209544"/>
            <a:ext cx="1463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Лисица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5336" y="4137660"/>
            <a:ext cx="9092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Эзоп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44168" y="4579632"/>
            <a:ext cx="38619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,,Бесхвостая Лисица</a:t>
            </a:r>
            <a:r>
              <a:rPr lang="en-US" sz="4000" b="1" dirty="0" smtClean="0">
                <a:latin typeface="Propisi" panose="02000508030000020003" pitchFamily="2" charset="0"/>
              </a:rPr>
              <a:t>”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81385" y="4127760"/>
            <a:ext cx="25891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Одна из лисиц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70555" y="4157091"/>
            <a:ext cx="2140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Бесхвостая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70555" y="4548753"/>
            <a:ext cx="1399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лисица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5336" y="4994541"/>
            <a:ext cx="24272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latin typeface="Propisi" panose="02000508030000020003" pitchFamily="2" charset="0"/>
              </a:rPr>
              <a:t>А.Е.Измайлов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44168" y="5436162"/>
            <a:ext cx="28969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,, Филин и Чиж</a:t>
            </a:r>
            <a:r>
              <a:rPr lang="en-US" sz="4000" b="1" dirty="0" smtClean="0">
                <a:latin typeface="Propisi" panose="02000508030000020003" pitchFamily="2" charset="0"/>
              </a:rPr>
              <a:t>”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38595" y="5380313"/>
            <a:ext cx="9557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Чиж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3945" y="5436162"/>
            <a:ext cx="11993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Филин</a:t>
            </a:r>
            <a:endParaRPr lang="ru-RU" sz="4000" b="1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1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5834" y="845389"/>
            <a:ext cx="5801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*Рекомендуется установить на компьютер шрифт </a:t>
            </a:r>
            <a:r>
              <a:rPr lang="en-US" dirty="0" err="1"/>
              <a:t>Propisi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8317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27</TotalTime>
  <Words>97</Words>
  <Application>Microsoft Office PowerPoint</Application>
  <PresentationFormat>Широкоэкранный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Garamond</vt:lpstr>
      <vt:lpstr>Propisi</vt:lpstr>
      <vt:lpstr>Trebuchet MS</vt:lpstr>
      <vt:lpstr>Натуральные материалы</vt:lpstr>
      <vt:lpstr>Эзоп. Голубь, который хотел пить Эзоп. Бесхвостая лисица А.Е.Измайлов. Филин и Чиж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2022-10-10T16:26:29Z</dcterms:created>
  <dcterms:modified xsi:type="dcterms:W3CDTF">2022-12-07T17:19:28Z</dcterms:modified>
</cp:coreProperties>
</file>