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Default Extension="mp4" ContentType="video/unknown"/>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7" r:id="rId4"/>
    <p:sldId id="258" r:id="rId5"/>
    <p:sldId id="268" r:id="rId6"/>
    <p:sldId id="259" r:id="rId7"/>
    <p:sldId id="260" r:id="rId8"/>
    <p:sldId id="261" r:id="rId9"/>
    <p:sldId id="262" r:id="rId10"/>
    <p:sldId id="263" r:id="rId11"/>
    <p:sldId id="264" r:id="rId12"/>
    <p:sldId id="265" r:id="rId13"/>
    <p:sldId id="266"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9" d="100"/>
          <a:sy n="89" d="100"/>
        </p:scale>
        <p:origin x="-990"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95" name="Group 94"/>
          <p:cNvGrpSpPr/>
          <p:nvPr/>
        </p:nvGrpSpPr>
        <p:grpSpPr>
          <a:xfrm>
            <a:off x="0" y="-30477"/>
            <a:ext cx="9067800" cy="6889273"/>
            <a:chOff x="0" y="-30477"/>
            <a:chExt cx="9067800" cy="6889273"/>
          </a:xfrm>
        </p:grpSpPr>
        <p:cxnSp>
          <p:nvCxnSpPr>
            <p:cNvPr id="110" name="Straight Connector 109"/>
            <p:cNvCxnSpPr/>
            <p:nvPr/>
          </p:nvCxnSpPr>
          <p:spPr>
            <a:xfrm rot="16200000" flipH="1">
              <a:off x="-14478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7" name="Straight Connector 176"/>
            <p:cNvCxnSpPr/>
            <p:nvPr/>
          </p:nvCxnSpPr>
          <p:spPr>
            <a:xfrm rot="16200000" flipH="1">
              <a:off x="-16383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8" name="Straight Connector 177"/>
            <p:cNvCxnSpPr/>
            <p:nvPr/>
          </p:nvCxnSpPr>
          <p:spPr>
            <a:xfrm rot="5400000">
              <a:off x="-14859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1" name="Straight Connector 180"/>
            <p:cNvCxnSpPr/>
            <p:nvPr/>
          </p:nvCxnSpPr>
          <p:spPr>
            <a:xfrm rot="5400000">
              <a:off x="-3238500" y="3314700"/>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82" name="Straight Connector 181"/>
            <p:cNvCxnSpPr/>
            <p:nvPr/>
          </p:nvCxnSpPr>
          <p:spPr>
            <a:xfrm rot="16200000" flipH="1">
              <a:off x="-3314700" y="3314700"/>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3" name="Straight Connector 182"/>
            <p:cNvCxnSpPr/>
            <p:nvPr/>
          </p:nvCxnSpPr>
          <p:spPr>
            <a:xfrm rot="16200000" flipH="1">
              <a:off x="-1371600" y="2971800"/>
              <a:ext cx="6858000"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84" name="Straight Connector 183"/>
            <p:cNvCxnSpPr/>
            <p:nvPr/>
          </p:nvCxnSpPr>
          <p:spPr>
            <a:xfrm rot="16200000" flipH="1">
              <a:off x="-2819400" y="3200400"/>
              <a:ext cx="6858000"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85" name="Straight Connector 184"/>
            <p:cNvCxnSpPr/>
            <p:nvPr/>
          </p:nvCxnSpPr>
          <p:spPr>
            <a:xfrm rot="5400000">
              <a:off x="-2705099" y="3238500"/>
              <a:ext cx="6858000"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86" name="Straight Connector 185"/>
            <p:cNvCxnSpPr/>
            <p:nvPr/>
          </p:nvCxnSpPr>
          <p:spPr>
            <a:xfrm rot="16200000" flipH="1">
              <a:off x="-2133600" y="3200400"/>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p:nvCxnSpPr>
          <p:spPr>
            <a:xfrm rot="16200000" flipH="1">
              <a:off x="-31242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8" name="Straight Connector 187"/>
            <p:cNvCxnSpPr/>
            <p:nvPr/>
          </p:nvCxnSpPr>
          <p:spPr>
            <a:xfrm rot="16200000" flipH="1">
              <a:off x="-1828799" y="3352799"/>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189" name="Straight Connector 188"/>
            <p:cNvCxnSpPr/>
            <p:nvPr/>
          </p:nvCxnSpPr>
          <p:spPr>
            <a:xfrm rot="16200000" flipH="1">
              <a:off x="-28194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90" name="Straight Connector 189"/>
            <p:cNvCxnSpPr/>
            <p:nvPr/>
          </p:nvCxnSpPr>
          <p:spPr>
            <a:xfrm rot="16200000" flipH="1">
              <a:off x="-2438400" y="3124200"/>
              <a:ext cx="6858000" cy="609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5" name="Straight Connector 164"/>
            <p:cNvCxnSpPr/>
            <p:nvPr/>
          </p:nvCxnSpPr>
          <p:spPr>
            <a:xfrm rot="5400000">
              <a:off x="-1731645" y="2722245"/>
              <a:ext cx="6858000"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166" name="Straight Connector 165"/>
            <p:cNvCxnSpPr/>
            <p:nvPr/>
          </p:nvCxnSpPr>
          <p:spPr>
            <a:xfrm rot="5400000">
              <a:off x="-1142048" y="3277552"/>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69" name="Straight Connector 168"/>
            <p:cNvCxnSpPr/>
            <p:nvPr/>
          </p:nvCxnSpPr>
          <p:spPr>
            <a:xfrm rot="5400000">
              <a:off x="-9144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3" name="Straight Connector 172"/>
            <p:cNvCxnSpPr/>
            <p:nvPr/>
          </p:nvCxnSpPr>
          <p:spPr>
            <a:xfrm rot="5400000">
              <a:off x="-1855470" y="3227070"/>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21" name="Straight Connector 120"/>
            <p:cNvCxnSpPr/>
            <p:nvPr/>
          </p:nvCxnSpPr>
          <p:spPr>
            <a:xfrm rot="16200000" flipH="1">
              <a:off x="-2643187" y="3252788"/>
              <a:ext cx="6858000"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p:nvCxnSpPr>
          <p:spPr>
            <a:xfrm rot="16200000" flipH="1">
              <a:off x="-1954530" y="3326130"/>
              <a:ext cx="6858000" cy="20574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rot="16200000" flipH="1">
              <a:off x="-23622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9" name="Straight Connector 208"/>
            <p:cNvCxnSpPr/>
            <p:nvPr/>
          </p:nvCxnSpPr>
          <p:spPr>
            <a:xfrm rot="16200000" flipH="1">
              <a:off x="-21336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10" name="Straight Connector 209"/>
            <p:cNvCxnSpPr/>
            <p:nvPr/>
          </p:nvCxnSpPr>
          <p:spPr>
            <a:xfrm rot="16200000" flipH="1">
              <a:off x="10668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1" name="Straight Connector 210"/>
            <p:cNvCxnSpPr/>
            <p:nvPr/>
          </p:nvCxnSpPr>
          <p:spPr>
            <a:xfrm rot="16200000" flipH="1">
              <a:off x="8763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2" name="Straight Connector 211"/>
            <p:cNvCxnSpPr/>
            <p:nvPr/>
          </p:nvCxnSpPr>
          <p:spPr>
            <a:xfrm rot="5400000">
              <a:off x="1028700" y="3238500"/>
              <a:ext cx="6858000"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13" name="Straight Connector 212"/>
            <p:cNvCxnSpPr/>
            <p:nvPr/>
          </p:nvCxnSpPr>
          <p:spPr>
            <a:xfrm rot="5400000">
              <a:off x="-723900" y="3314700"/>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14" name="Straight Connector 213"/>
            <p:cNvCxnSpPr/>
            <p:nvPr/>
          </p:nvCxnSpPr>
          <p:spPr>
            <a:xfrm rot="16200000" flipH="1">
              <a:off x="-800100" y="3314700"/>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5" name="Straight Connector 214"/>
            <p:cNvCxnSpPr/>
            <p:nvPr/>
          </p:nvCxnSpPr>
          <p:spPr>
            <a:xfrm rot="5400000">
              <a:off x="-152400" y="3429000"/>
              <a:ext cx="6858000"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16" name="Straight Connector 215"/>
            <p:cNvCxnSpPr/>
            <p:nvPr/>
          </p:nvCxnSpPr>
          <p:spPr>
            <a:xfrm rot="16200000" flipH="1">
              <a:off x="-304800" y="3200400"/>
              <a:ext cx="6858000"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17" name="Straight Connector 216"/>
            <p:cNvCxnSpPr/>
            <p:nvPr/>
          </p:nvCxnSpPr>
          <p:spPr>
            <a:xfrm rot="5400000">
              <a:off x="-190499" y="3238500"/>
              <a:ext cx="6858000"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18" name="Straight Connector 217"/>
            <p:cNvCxnSpPr/>
            <p:nvPr/>
          </p:nvCxnSpPr>
          <p:spPr>
            <a:xfrm rot="16200000" flipH="1">
              <a:off x="381000" y="3200400"/>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19" name="Straight Connector 218"/>
            <p:cNvCxnSpPr/>
            <p:nvPr/>
          </p:nvCxnSpPr>
          <p:spPr>
            <a:xfrm rot="16200000" flipH="1">
              <a:off x="-6096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0" name="Straight Connector 219"/>
            <p:cNvCxnSpPr/>
            <p:nvPr/>
          </p:nvCxnSpPr>
          <p:spPr>
            <a:xfrm rot="16200000" flipH="1">
              <a:off x="685801" y="3352799"/>
              <a:ext cx="6858000" cy="152401"/>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21" name="Straight Connector 220"/>
            <p:cNvCxnSpPr/>
            <p:nvPr/>
          </p:nvCxnSpPr>
          <p:spPr>
            <a:xfrm rot="16200000" flipH="1">
              <a:off x="-3048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22" name="Straight Connector 221"/>
            <p:cNvCxnSpPr/>
            <p:nvPr/>
          </p:nvCxnSpPr>
          <p:spPr>
            <a:xfrm rot="5400000">
              <a:off x="-1028700" y="3314700"/>
              <a:ext cx="6858000"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23" name="Straight Connector 222"/>
            <p:cNvCxnSpPr/>
            <p:nvPr/>
          </p:nvCxnSpPr>
          <p:spPr>
            <a:xfrm rot="5400000">
              <a:off x="782955" y="2722245"/>
              <a:ext cx="6858000"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224" name="Straight Connector 223"/>
            <p:cNvCxnSpPr/>
            <p:nvPr/>
          </p:nvCxnSpPr>
          <p:spPr>
            <a:xfrm rot="5400000">
              <a:off x="1372552" y="3277552"/>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25" name="Straight Connector 224"/>
            <p:cNvCxnSpPr/>
            <p:nvPr/>
          </p:nvCxnSpPr>
          <p:spPr>
            <a:xfrm rot="5400000">
              <a:off x="16002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6" name="Straight Connector 225"/>
            <p:cNvCxnSpPr/>
            <p:nvPr/>
          </p:nvCxnSpPr>
          <p:spPr>
            <a:xfrm rot="5400000">
              <a:off x="659130" y="3227070"/>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27" name="Straight Connector 226"/>
            <p:cNvCxnSpPr/>
            <p:nvPr/>
          </p:nvCxnSpPr>
          <p:spPr>
            <a:xfrm rot="16200000" flipH="1">
              <a:off x="-128587" y="3252788"/>
              <a:ext cx="6858000"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28" name="Straight Connector 227"/>
            <p:cNvCxnSpPr/>
            <p:nvPr/>
          </p:nvCxnSpPr>
          <p:spPr>
            <a:xfrm rot="16200000" flipH="1">
              <a:off x="560070" y="3326130"/>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9" name="Straight Connector 228"/>
            <p:cNvCxnSpPr/>
            <p:nvPr/>
          </p:nvCxnSpPr>
          <p:spPr>
            <a:xfrm rot="16200000" flipH="1">
              <a:off x="1524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0" name="Straight Connector 229"/>
            <p:cNvCxnSpPr/>
            <p:nvPr/>
          </p:nvCxnSpPr>
          <p:spPr>
            <a:xfrm rot="16200000" flipH="1">
              <a:off x="3810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37" name="Straight Connector 236"/>
            <p:cNvCxnSpPr/>
            <p:nvPr/>
          </p:nvCxnSpPr>
          <p:spPr>
            <a:xfrm rot="16200000" flipH="1">
              <a:off x="2743200" y="3352801"/>
              <a:ext cx="6858000" cy="1524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38" name="Straight Connector 237"/>
            <p:cNvCxnSpPr/>
            <p:nvPr/>
          </p:nvCxnSpPr>
          <p:spPr>
            <a:xfrm rot="16200000" flipH="1">
              <a:off x="2095501" y="3238501"/>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9" name="Straight Connector 238"/>
            <p:cNvCxnSpPr/>
            <p:nvPr/>
          </p:nvCxnSpPr>
          <p:spPr>
            <a:xfrm rot="5400000">
              <a:off x="2705100" y="3238501"/>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0" name="Straight Connector 239"/>
            <p:cNvCxnSpPr/>
            <p:nvPr/>
          </p:nvCxnSpPr>
          <p:spPr>
            <a:xfrm rot="5400000">
              <a:off x="1828801" y="3276600"/>
              <a:ext cx="6857999"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41" name="Straight Connector 240"/>
            <p:cNvCxnSpPr/>
            <p:nvPr/>
          </p:nvCxnSpPr>
          <p:spPr>
            <a:xfrm rot="16200000" flipH="1">
              <a:off x="1066800" y="3200402"/>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42" name="Straight Connector 241"/>
            <p:cNvCxnSpPr/>
            <p:nvPr/>
          </p:nvCxnSpPr>
          <p:spPr>
            <a:xfrm rot="16200000" flipH="1">
              <a:off x="2362201" y="3352800"/>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43" name="Straight Connector 242"/>
            <p:cNvCxnSpPr/>
            <p:nvPr/>
          </p:nvCxnSpPr>
          <p:spPr>
            <a:xfrm rot="5400000">
              <a:off x="2646045" y="2722246"/>
              <a:ext cx="6858000" cy="1413510"/>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244" name="Straight Connector 243"/>
            <p:cNvCxnSpPr/>
            <p:nvPr/>
          </p:nvCxnSpPr>
          <p:spPr>
            <a:xfrm rot="5400000">
              <a:off x="3048952" y="3277553"/>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45" name="Straight Connector 244"/>
            <p:cNvCxnSpPr/>
            <p:nvPr/>
          </p:nvCxnSpPr>
          <p:spPr>
            <a:xfrm rot="5400000">
              <a:off x="2895600" y="3276601"/>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6" name="Straight Connector 245"/>
            <p:cNvCxnSpPr/>
            <p:nvPr/>
          </p:nvCxnSpPr>
          <p:spPr>
            <a:xfrm rot="5400000">
              <a:off x="2388870" y="3227071"/>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47" name="Straight Connector 246"/>
            <p:cNvCxnSpPr/>
            <p:nvPr/>
          </p:nvCxnSpPr>
          <p:spPr>
            <a:xfrm rot="16200000" flipH="1">
              <a:off x="2236470" y="3326131"/>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8" name="Straight Connector 247"/>
            <p:cNvCxnSpPr/>
            <p:nvPr/>
          </p:nvCxnSpPr>
          <p:spPr>
            <a:xfrm rot="16200000" flipH="1">
              <a:off x="1752600" y="3352801"/>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9" name="Straight Connector 248"/>
            <p:cNvCxnSpPr/>
            <p:nvPr/>
          </p:nvCxnSpPr>
          <p:spPr>
            <a:xfrm rot="16200000" flipH="1">
              <a:off x="19812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50" name="Straight Connector 249"/>
            <p:cNvCxnSpPr/>
            <p:nvPr/>
          </p:nvCxnSpPr>
          <p:spPr>
            <a:xfrm rot="5400000">
              <a:off x="3467100" y="3314701"/>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51" name="Straight Connector 250"/>
            <p:cNvCxnSpPr/>
            <p:nvPr/>
          </p:nvCxnSpPr>
          <p:spPr>
            <a:xfrm rot="16200000" flipH="1">
              <a:off x="3467099" y="3314701"/>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2" name="Straight Connector 251"/>
            <p:cNvCxnSpPr/>
            <p:nvPr/>
          </p:nvCxnSpPr>
          <p:spPr>
            <a:xfrm rot="5400000">
              <a:off x="4038600" y="3429001"/>
              <a:ext cx="6858000"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53" name="Straight Connector 252"/>
            <p:cNvCxnSpPr/>
            <p:nvPr/>
          </p:nvCxnSpPr>
          <p:spPr>
            <a:xfrm rot="16200000" flipH="1">
              <a:off x="3886200" y="3200401"/>
              <a:ext cx="6858000"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254" name="Straight Connector 253"/>
            <p:cNvCxnSpPr/>
            <p:nvPr/>
          </p:nvCxnSpPr>
          <p:spPr>
            <a:xfrm rot="5400000">
              <a:off x="4000501" y="3238501"/>
              <a:ext cx="6858000"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5" name="Straight Connector 254"/>
            <p:cNvCxnSpPr/>
            <p:nvPr/>
          </p:nvCxnSpPr>
          <p:spPr>
            <a:xfrm rot="16200000" flipH="1">
              <a:off x="4572000" y="3200401"/>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57" name="Straight Connector 256"/>
            <p:cNvCxnSpPr/>
            <p:nvPr/>
          </p:nvCxnSpPr>
          <p:spPr>
            <a:xfrm rot="16200000" flipH="1">
              <a:off x="37338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58" name="Straight Connector 257"/>
            <p:cNvCxnSpPr/>
            <p:nvPr/>
          </p:nvCxnSpPr>
          <p:spPr>
            <a:xfrm rot="5400000">
              <a:off x="3619500" y="3314700"/>
              <a:ext cx="6858000"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59" name="Straight Connector 258"/>
            <p:cNvCxnSpPr/>
            <p:nvPr/>
          </p:nvCxnSpPr>
          <p:spPr>
            <a:xfrm rot="16200000" flipH="1">
              <a:off x="4214813" y="3252788"/>
              <a:ext cx="6858000"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260" name="Straight Connector 259"/>
            <p:cNvCxnSpPr/>
            <p:nvPr/>
          </p:nvCxnSpPr>
          <p:spPr>
            <a:xfrm rot="16200000" flipH="1">
              <a:off x="4751070" y="3326131"/>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1" name="Straight Connector 260"/>
            <p:cNvCxnSpPr/>
            <p:nvPr/>
          </p:nvCxnSpPr>
          <p:spPr>
            <a:xfrm rot="16200000" flipH="1">
              <a:off x="4343400" y="3352801"/>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2" name="Straight Connector 261"/>
            <p:cNvCxnSpPr/>
            <p:nvPr/>
          </p:nvCxnSpPr>
          <p:spPr>
            <a:xfrm rot="16200000" flipH="1">
              <a:off x="4572000" y="3352801"/>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64" name="Straight Connector 263"/>
            <p:cNvCxnSpPr/>
            <p:nvPr/>
          </p:nvCxnSpPr>
          <p:spPr>
            <a:xfrm rot="16200000" flipH="1">
              <a:off x="5257800" y="3352802"/>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5" name="Straight Connector 264"/>
            <p:cNvCxnSpPr/>
            <p:nvPr/>
          </p:nvCxnSpPr>
          <p:spPr>
            <a:xfrm rot="16200000" flipH="1">
              <a:off x="5067300" y="3238502"/>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6" name="Straight Connector 265"/>
            <p:cNvCxnSpPr/>
            <p:nvPr/>
          </p:nvCxnSpPr>
          <p:spPr>
            <a:xfrm rot="5400000">
              <a:off x="5219700" y="3238502"/>
              <a:ext cx="6858000"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67" name="Straight Connector 266"/>
            <p:cNvCxnSpPr/>
            <p:nvPr/>
          </p:nvCxnSpPr>
          <p:spPr>
            <a:xfrm rot="16200000" flipH="1">
              <a:off x="4876801" y="3352801"/>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68" name="Straight Connector 267"/>
            <p:cNvCxnSpPr/>
            <p:nvPr/>
          </p:nvCxnSpPr>
          <p:spPr>
            <a:xfrm rot="5400000">
              <a:off x="5527994" y="3318196"/>
              <a:ext cx="6888479" cy="19113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70" name="Straight Connector 269"/>
            <p:cNvCxnSpPr/>
            <p:nvPr/>
          </p:nvCxnSpPr>
          <p:spPr>
            <a:xfrm rot="5400000">
              <a:off x="4850130" y="3227072"/>
              <a:ext cx="6858000" cy="40386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71" name="Straight Connector 270"/>
            <p:cNvCxnSpPr/>
            <p:nvPr/>
          </p:nvCxnSpPr>
          <p:spPr>
            <a:xfrm rot="16200000" flipH="1">
              <a:off x="4751070" y="3326132"/>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8" name="Straight Connector 277"/>
            <p:cNvCxnSpPr/>
            <p:nvPr/>
          </p:nvCxnSpPr>
          <p:spPr>
            <a:xfrm rot="5400000">
              <a:off x="5562599" y="3429001"/>
              <a:ext cx="6858002" cy="1588"/>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3" name="Straight Connector 282"/>
            <p:cNvCxnSpPr/>
            <p:nvPr/>
          </p:nvCxnSpPr>
          <p:spPr>
            <a:xfrm rot="5400000">
              <a:off x="2552700" y="3390900"/>
              <a:ext cx="6858000"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89" name="Straight Connector 288"/>
            <p:cNvCxnSpPr/>
            <p:nvPr/>
          </p:nvCxnSpPr>
          <p:spPr>
            <a:xfrm rot="16200000" flipH="1">
              <a:off x="3048000" y="3352800"/>
              <a:ext cx="6858000"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2" name="Straight Connector 291"/>
            <p:cNvCxnSpPr/>
            <p:nvPr/>
          </p:nvCxnSpPr>
          <p:spPr>
            <a:xfrm rot="16200000" flipH="1">
              <a:off x="3238500" y="3238500"/>
              <a:ext cx="6858000"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94" name="Straight Connector 293"/>
            <p:cNvCxnSpPr/>
            <p:nvPr/>
          </p:nvCxnSpPr>
          <p:spPr>
            <a:xfrm rot="5400000">
              <a:off x="2133600" y="3276600"/>
              <a:ext cx="6858000"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8" name="Straight Connector 297"/>
            <p:cNvCxnSpPr/>
            <p:nvPr/>
          </p:nvCxnSpPr>
          <p:spPr>
            <a:xfrm rot="16200000" flipH="1">
              <a:off x="3148013" y="3252789"/>
              <a:ext cx="6858000"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299" name="Straight Connector 298"/>
            <p:cNvCxnSpPr/>
            <p:nvPr/>
          </p:nvCxnSpPr>
          <p:spPr>
            <a:xfrm rot="5400000">
              <a:off x="37719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2" name="Straight Connector 301"/>
            <p:cNvCxnSpPr/>
            <p:nvPr/>
          </p:nvCxnSpPr>
          <p:spPr>
            <a:xfrm rot="5400000">
              <a:off x="4229100" y="2933700"/>
              <a:ext cx="6858000"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07" name="Straight Connector 306"/>
            <p:cNvCxnSpPr/>
            <p:nvPr/>
          </p:nvCxnSpPr>
          <p:spPr>
            <a:xfrm rot="16200000" flipH="1">
              <a:off x="1371600" y="3200403"/>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4" name="Date Placeholder 3"/>
          <p:cNvSpPr>
            <a:spLocks noGrp="1"/>
          </p:cNvSpPr>
          <p:nvPr>
            <p:ph type="dt" sz="half" idx="10"/>
          </p:nvPr>
        </p:nvSpPr>
        <p:spPr/>
        <p:txBody>
          <a:bodyPr/>
          <a:lstStyle/>
          <a:p>
            <a:fld id="{B4C71EC6-210F-42DE-9C53-41977AD35B3D}" type="datetimeFigureOut">
              <a:rPr lang="ru-RU" smtClean="0"/>
              <a:t>07.12.2022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
        <p:nvSpPr>
          <p:cNvPr id="113" name="Rectangle 112"/>
          <p:cNvSpPr/>
          <p:nvPr/>
        </p:nvSpPr>
        <p:spPr>
          <a:xfrm>
            <a:off x="0" y="1905000"/>
            <a:ext cx="4953000" cy="3124200"/>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grpSp>
        <p:nvGrpSpPr>
          <p:cNvPr id="94" name="Group 93"/>
          <p:cNvGrpSpPr/>
          <p:nvPr/>
        </p:nvGrpSpPr>
        <p:grpSpPr>
          <a:xfrm>
            <a:off x="0" y="2057400"/>
            <a:ext cx="4801394" cy="2820988"/>
            <a:chOff x="0" y="2057400"/>
            <a:chExt cx="4801394" cy="2820988"/>
          </a:xfrm>
        </p:grpSpPr>
        <p:cxnSp>
          <p:nvCxnSpPr>
            <p:cNvPr id="117" name="Straight Connector 116"/>
            <p:cNvCxnSpPr/>
            <p:nvPr/>
          </p:nvCxnSpPr>
          <p:spPr>
            <a:xfrm>
              <a:off x="0" y="2057400"/>
              <a:ext cx="4800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a:xfrm>
              <a:off x="0" y="4876800"/>
              <a:ext cx="4800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p:cNvCxnSpPr/>
            <p:nvPr/>
          </p:nvCxnSpPr>
          <p:spPr>
            <a:xfrm rot="5400000">
              <a:off x="3391694" y="3467100"/>
              <a:ext cx="2818606"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228600" y="2130425"/>
            <a:ext cx="4419600" cy="1600327"/>
          </a:xfrm>
        </p:spPr>
        <p:txBody>
          <a:bodyPr anchor="b">
            <a:normAutofit/>
          </a:bodyPr>
          <a:lstStyle>
            <a:lvl1pPr algn="l">
              <a:defRPr sz="3600" b="1" cap="none" spc="40" baseline="0">
                <a:ln w="13335" cmpd="sng">
                  <a:solidFill>
                    <a:schemeClr val="accent1">
                      <a:lumMod val="50000"/>
                    </a:schemeClr>
                  </a:solidFill>
                  <a:prstDash val="solid"/>
                </a:ln>
                <a:solidFill>
                  <a:schemeClr val="accent6">
                    <a:tint val="1000"/>
                  </a:schemeClr>
                </a:solidFill>
                <a:effectLst/>
              </a:defRPr>
            </a:lvl1pPr>
          </a:lstStyle>
          <a:p>
            <a:r>
              <a:rPr lang="ru-RU" smtClean="0"/>
              <a:t>Образец заголовка</a:t>
            </a:r>
            <a:endParaRPr lang="en-US" dirty="0"/>
          </a:p>
        </p:txBody>
      </p:sp>
      <p:sp>
        <p:nvSpPr>
          <p:cNvPr id="3" name="Subtitle 2"/>
          <p:cNvSpPr>
            <a:spLocks noGrp="1"/>
          </p:cNvSpPr>
          <p:nvPr>
            <p:ph type="subTitle" idx="1"/>
          </p:nvPr>
        </p:nvSpPr>
        <p:spPr>
          <a:xfrm>
            <a:off x="228600" y="3733800"/>
            <a:ext cx="4419600" cy="1066800"/>
          </a:xfrm>
        </p:spPr>
        <p:txBody>
          <a:bodyPr>
            <a:normAutofit/>
          </a:bodyPr>
          <a:lstStyle>
            <a:lvl1pPr marL="0" indent="0" algn="l">
              <a:buNone/>
              <a:defRPr sz="22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07.12.2022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ru-RU" smtClean="0"/>
              <a:t>Образец заголовка</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07.12.2022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07.12.2022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1"/>
      </p:bgRef>
    </p:bg>
    <p:spTree>
      <p:nvGrpSpPr>
        <p:cNvPr id="1" name=""/>
        <p:cNvGrpSpPr/>
        <p:nvPr/>
      </p:nvGrpSpPr>
      <p:grpSpPr>
        <a:xfrm>
          <a:off x="0" y="0"/>
          <a:ext cx="0" cy="0"/>
          <a:chOff x="0" y="0"/>
          <a:chExt cx="0" cy="0"/>
        </a:xfrm>
      </p:grpSpPr>
      <p:grpSp>
        <p:nvGrpSpPr>
          <p:cNvPr id="7" name="Group 92"/>
          <p:cNvGrpSpPr/>
          <p:nvPr/>
        </p:nvGrpSpPr>
        <p:grpSpPr>
          <a:xfrm>
            <a:off x="1" y="-30478"/>
            <a:ext cx="9067799" cy="4846320"/>
            <a:chOff x="1" y="-30477"/>
            <a:chExt cx="9067799" cy="4526277"/>
          </a:xfrm>
        </p:grpSpPr>
        <p:cxnSp>
          <p:nvCxnSpPr>
            <p:cNvPr id="8" name="Straight Connector 7"/>
            <p:cNvCxnSpPr/>
            <p:nvPr/>
          </p:nvCxnSpPr>
          <p:spPr>
            <a:xfrm rot="16200000" flipH="1">
              <a:off x="-27166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16200000" flipH="1">
              <a:off x="-46216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5400000">
              <a:off x="-30976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5400000">
              <a:off x="-206236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16200000" flipH="1">
              <a:off x="-2138565"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16200000" flipH="1">
              <a:off x="-195465" y="1785212"/>
              <a:ext cx="4505731"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6200000" flipH="1">
              <a:off x="-1643265" y="2013812"/>
              <a:ext cx="450573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5400000">
              <a:off x="-1528964"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6200000" flipH="1">
              <a:off x="-957465" y="2013812"/>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6200000" flipH="1">
              <a:off x="-194806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6200000" flipH="1">
              <a:off x="-652664" y="2166211"/>
              <a:ext cx="4505731" cy="152401"/>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rot="16200000" flipH="1">
              <a:off x="-164326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rot="16200000" flipH="1">
              <a:off x="-1790700" y="2019300"/>
              <a:ext cx="4495800" cy="4572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5400000">
              <a:off x="-555510" y="1535657"/>
              <a:ext cx="4505731"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rot="5400000">
              <a:off x="34087" y="2090964"/>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rot="5400000">
              <a:off x="2617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rot="5400000">
              <a:off x="-67933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rot="16200000" flipH="1">
              <a:off x="-1467052" y="2066200"/>
              <a:ext cx="450573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rot="16200000" flipH="1">
              <a:off x="-77839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16200000" flipH="1">
              <a:off x="-118606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rot="16200000" flipH="1">
              <a:off x="-95746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rot="16200000" flipH="1">
              <a:off x="22429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rot="16200000" flipH="1">
              <a:off x="20524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rot="5400000">
              <a:off x="2204835" y="2051912"/>
              <a:ext cx="4505731"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5400000">
              <a:off x="45223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rot="16200000" flipH="1">
              <a:off x="376035"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rot="5400000">
              <a:off x="1023735" y="2242139"/>
              <a:ext cx="450573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rot="16200000" flipH="1">
              <a:off x="871335" y="2013812"/>
              <a:ext cx="4505731"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rot="5400000">
              <a:off x="985636"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rot="16200000" flipH="1">
              <a:off x="1557135" y="2013812"/>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rot="16200000" flipH="1">
              <a:off x="5665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rot="16200000" flipH="1">
              <a:off x="1861936" y="2166211"/>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rot="16200000" flipH="1">
              <a:off x="8713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rot="5400000">
              <a:off x="147435" y="2128112"/>
              <a:ext cx="450573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rot="5400000">
              <a:off x="1959090" y="1535657"/>
              <a:ext cx="4505731"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rot="5400000">
              <a:off x="2548687" y="2090964"/>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rot="5400000">
              <a:off x="27763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rot="5400000">
              <a:off x="183526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rot="16200000" flipH="1">
              <a:off x="1047548" y="2066200"/>
              <a:ext cx="450573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rot="16200000" flipH="1">
              <a:off x="17362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rot="16200000" flipH="1">
              <a:off x="13285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rot="16200000" flipH="1">
              <a:off x="1557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rot="16200000" flipH="1">
              <a:off x="3919335" y="2166212"/>
              <a:ext cx="450573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rot="16200000" flipH="1">
              <a:off x="3271636"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rot="5400000">
              <a:off x="38812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rot="5400000">
              <a:off x="3004936" y="2090012"/>
              <a:ext cx="4505730"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rot="16200000" flipH="1">
              <a:off x="2242935" y="2013813"/>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rot="16200000" flipH="1">
              <a:off x="3538336" y="2166212"/>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rot="5400000">
              <a:off x="3822180" y="1535657"/>
              <a:ext cx="4505731" cy="1413510"/>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rot="5400000">
              <a:off x="4225087" y="2090965"/>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rot="5400000">
              <a:off x="40717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rot="5400000">
              <a:off x="356500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rot="16200000" flipH="1">
              <a:off x="34126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rot="16200000" flipH="1">
              <a:off x="2928735" y="2166212"/>
              <a:ext cx="450573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rot="16200000" flipH="1">
              <a:off x="3081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rot="5400000">
              <a:off x="464323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rot="16200000" flipH="1">
              <a:off x="4643234"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rot="5400000">
              <a:off x="5214735" y="2242140"/>
              <a:ext cx="450573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rot="16200000" flipH="1">
              <a:off x="5062335" y="2013812"/>
              <a:ext cx="450573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rot="5400000">
              <a:off x="5176636"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rot="16200000" flipH="1">
              <a:off x="5748135" y="2013813"/>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rot="16200000" flipH="1">
              <a:off x="49099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rot="5400000">
              <a:off x="4795635" y="2128112"/>
              <a:ext cx="450573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rot="16200000" flipH="1">
              <a:off x="5390948" y="2066200"/>
              <a:ext cx="450573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rot="16200000" flipH="1">
              <a:off x="59272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rot="16200000" flipH="1">
              <a:off x="55195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rot="16200000" flipH="1">
              <a:off x="5748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rot="16200000" flipH="1">
              <a:off x="6433935" y="2166213"/>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rot="16200000" flipH="1">
              <a:off x="6243435" y="2051913"/>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rot="5400000">
              <a:off x="6395835" y="2051913"/>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rot="16200000" flipH="1">
              <a:off x="6052936" y="2166212"/>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rot="5400000">
              <a:off x="6709356" y="2136834"/>
              <a:ext cx="4525755" cy="19113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rot="5400000">
              <a:off x="6026265" y="2040483"/>
              <a:ext cx="4505731" cy="40386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rot="16200000" flipH="1">
              <a:off x="5927205" y="2139543"/>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rot="5400000">
              <a:off x="6738734" y="2242140"/>
              <a:ext cx="4505732" cy="1588"/>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rot="5400000">
              <a:off x="3728835" y="2204312"/>
              <a:ext cx="4505731"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rot="16200000" flipH="1">
              <a:off x="4224135" y="2166212"/>
              <a:ext cx="4505731"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rot="16200000" flipH="1">
              <a:off x="4414635" y="2051912"/>
              <a:ext cx="4505731"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rot="5400000">
              <a:off x="3309735" y="2090012"/>
              <a:ext cx="4505731"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rot="16200000" flipH="1">
              <a:off x="4324148" y="2066200"/>
              <a:ext cx="450573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rot="5400000">
              <a:off x="49480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rot="5400000">
              <a:off x="5405235" y="1747112"/>
              <a:ext cx="4505731"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rot="16200000" flipH="1">
              <a:off x="2547735" y="2013814"/>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94" name="Rectangle 93"/>
          <p:cNvSpPr/>
          <p:nvPr/>
        </p:nvSpPr>
        <p:spPr>
          <a:xfrm>
            <a:off x="0" y="4311168"/>
            <a:ext cx="9144000" cy="1905000"/>
          </a:xfrm>
          <a:prstGeom prst="rect">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96" name="Straight Connector 95"/>
          <p:cNvCxnSpPr/>
          <p:nvPr/>
        </p:nvCxnSpPr>
        <p:spPr>
          <a:xfrm>
            <a:off x="0" y="4387368"/>
            <a:ext cx="9144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a:off x="0" y="6138380"/>
            <a:ext cx="9144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Text Placeholder 2"/>
          <p:cNvSpPr>
            <a:spLocks noGrp="1"/>
          </p:cNvSpPr>
          <p:nvPr>
            <p:ph type="body" idx="1"/>
          </p:nvPr>
        </p:nvSpPr>
        <p:spPr>
          <a:xfrm>
            <a:off x="457200" y="5621364"/>
            <a:ext cx="8305800" cy="414649"/>
          </a:xfrm>
        </p:spPr>
        <p:txBody>
          <a:bodyPr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95" name="Title 94"/>
          <p:cNvSpPr>
            <a:spLocks noGrp="1"/>
          </p:cNvSpPr>
          <p:nvPr>
            <p:ph type="title"/>
          </p:nvPr>
        </p:nvSpPr>
        <p:spPr>
          <a:xfrm>
            <a:off x="457200" y="4463568"/>
            <a:ext cx="8305800" cy="1143000"/>
          </a:xfrm>
        </p:spPr>
        <p:txBody>
          <a:bodyPr/>
          <a:lstStyle/>
          <a:p>
            <a:r>
              <a:rPr lang="ru-RU" smtClean="0"/>
              <a:t>Образец заголовка</a:t>
            </a:r>
            <a:endParaRPr lang="en-US"/>
          </a:p>
        </p:txBody>
      </p:sp>
      <p:sp>
        <p:nvSpPr>
          <p:cNvPr id="2" name="Date Placeholder 1"/>
          <p:cNvSpPr>
            <a:spLocks noGrp="1"/>
          </p:cNvSpPr>
          <p:nvPr>
            <p:ph type="dt" sz="half" idx="10"/>
          </p:nvPr>
        </p:nvSpPr>
        <p:spPr/>
        <p:txBody>
          <a:bodyPr/>
          <a:lstStyle/>
          <a:p>
            <a:fld id="{B4C71EC6-210F-42DE-9C53-41977AD35B3D}" type="datetimeFigureOut">
              <a:rPr lang="ru-RU" smtClean="0"/>
              <a:t>07.12.2022</a:t>
            </a:fld>
            <a:endParaRPr lang="ru-RU"/>
          </a:p>
        </p:txBody>
      </p:sp>
      <p:sp>
        <p:nvSpPr>
          <p:cNvPr id="91" name="Footer Placeholder 90"/>
          <p:cNvSpPr>
            <a:spLocks noGrp="1"/>
          </p:cNvSpPr>
          <p:nvPr>
            <p:ph type="ftr" sz="quarter" idx="11"/>
          </p:nvPr>
        </p:nvSpPr>
        <p:spPr/>
        <p:txBody>
          <a:bodyPr/>
          <a:lstStyle/>
          <a:p>
            <a:endParaRPr lang="ru-RU"/>
          </a:p>
        </p:txBody>
      </p:sp>
      <p:sp>
        <p:nvSpPr>
          <p:cNvPr id="92" name="Slide Number Placeholder 91"/>
          <p:cNvSpPr>
            <a:spLocks noGrp="1"/>
          </p:cNvSpPr>
          <p:nvPr>
            <p:ph type="sldNum" sz="quarter" idx="12"/>
          </p:nvPr>
        </p:nvSpPr>
        <p:spPr/>
        <p:txBody>
          <a:bodyPr/>
          <a:lstStyle/>
          <a:p>
            <a:fld id="{B19B0651-EE4F-4900-A07F-96A6BFA9D0F0}" type="slidenum">
              <a:rPr lang="ru-RU" smtClean="0"/>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Date Placeholder 4"/>
          <p:cNvSpPr>
            <a:spLocks noGrp="1"/>
          </p:cNvSpPr>
          <p:nvPr>
            <p:ph type="dt" sz="half" idx="10"/>
          </p:nvPr>
        </p:nvSpPr>
        <p:spPr/>
        <p:txBody>
          <a:bodyPr/>
          <a:lstStyle/>
          <a:p>
            <a:fld id="{B4C71EC6-210F-42DE-9C53-41977AD35B3D}" type="datetimeFigureOut">
              <a:rPr lang="ru-RU" smtClean="0"/>
              <a:t>07.12.2022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Date Placeholder 6"/>
          <p:cNvSpPr>
            <a:spLocks noGrp="1"/>
          </p:cNvSpPr>
          <p:nvPr>
            <p:ph type="dt" sz="half" idx="10"/>
          </p:nvPr>
        </p:nvSpPr>
        <p:spPr/>
        <p:txBody>
          <a:bodyPr/>
          <a:lstStyle/>
          <a:p>
            <a:fld id="{B4C71EC6-210F-42DE-9C53-41977AD35B3D}" type="datetimeFigureOut">
              <a:rPr lang="ru-RU" smtClean="0"/>
              <a:t>07.12.2022</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B4C71EC6-210F-42DE-9C53-41977AD35B3D}" type="datetimeFigureOut">
              <a:rPr lang="ru-RU" smtClean="0"/>
              <a:t>07.12.2022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t>07.12.2022</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3" name="Content Placeholder 2"/>
          <p:cNvSpPr>
            <a:spLocks noGrp="1"/>
          </p:cNvSpPr>
          <p:nvPr>
            <p:ph idx="1"/>
          </p:nvPr>
        </p:nvSpPr>
        <p:spPr>
          <a:xfrm>
            <a:off x="3200400" y="273050"/>
            <a:ext cx="5486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B4C71EC6-210F-42DE-9C53-41977AD35B3D}" type="datetimeFigureOut">
              <a:rPr lang="ru-RU" smtClean="0"/>
              <a:t>07.12.2022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37" name="Rectangle 36"/>
          <p:cNvSpPr/>
          <p:nvPr/>
        </p:nvSpPr>
        <p:spPr>
          <a:xfrm>
            <a:off x="0" y="1563624"/>
            <a:ext cx="2761488" cy="3313176"/>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39" name="Straight Connector 38"/>
          <p:cNvCxnSpPr/>
          <p:nvPr/>
        </p:nvCxnSpPr>
        <p:spPr>
          <a:xfrm rot="5400000">
            <a:off x="1128157" y="3221339"/>
            <a:ext cx="3017520"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0" y="1712976"/>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0" y="4733544"/>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52400" y="1901952"/>
            <a:ext cx="2377440" cy="1371600"/>
          </a:xfrm>
        </p:spPr>
        <p:txBody>
          <a:bodyPr anchor="b">
            <a:normAutofit/>
          </a:bodyPr>
          <a:lstStyle>
            <a:lvl1pPr algn="l" defTabSz="914400" rtl="0" eaLnBrk="1" latinLnBrk="0" hangingPunct="1">
              <a:spcBef>
                <a:spcPct val="0"/>
              </a:spcBef>
              <a:buNone/>
              <a:tabLst>
                <a:tab pos="3830638" algn="l"/>
              </a:tabLst>
              <a:defRPr lang="en-US" sz="2600" b="1" kern="1200" cap="none" spc="20" baseline="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j-lt"/>
                <a:ea typeface="+mj-ea"/>
                <a:cs typeface="+mj-cs"/>
              </a:defRPr>
            </a:lvl1pPr>
          </a:lstStyle>
          <a:p>
            <a:r>
              <a:rPr lang="ru-RU" smtClean="0"/>
              <a:t>Образец заголовка</a:t>
            </a:r>
            <a:endParaRPr lang="en-US" dirty="0"/>
          </a:p>
        </p:txBody>
      </p:sp>
      <p:sp>
        <p:nvSpPr>
          <p:cNvPr id="4" name="Text Placeholder 3"/>
          <p:cNvSpPr>
            <a:spLocks noGrp="1"/>
          </p:cNvSpPr>
          <p:nvPr>
            <p:ph type="body" sz="half" idx="2"/>
          </p:nvPr>
        </p:nvSpPr>
        <p:spPr>
          <a:xfrm>
            <a:off x="152400" y="3273552"/>
            <a:ext cx="237744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200400" y="381000"/>
            <a:ext cx="5562600" cy="5638800"/>
          </a:xfrm>
          <a:solidFill>
            <a:schemeClr val="bg2"/>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a:p>
        </p:txBody>
      </p:sp>
      <p:sp>
        <p:nvSpPr>
          <p:cNvPr id="5" name="Date Placeholder 4"/>
          <p:cNvSpPr>
            <a:spLocks noGrp="1"/>
          </p:cNvSpPr>
          <p:nvPr>
            <p:ph type="dt" sz="half" idx="10"/>
          </p:nvPr>
        </p:nvSpPr>
        <p:spPr/>
        <p:txBody>
          <a:bodyPr/>
          <a:lstStyle/>
          <a:p>
            <a:fld id="{B4C71EC6-210F-42DE-9C53-41977AD35B3D}" type="datetimeFigureOut">
              <a:rPr lang="ru-RU" smtClean="0"/>
              <a:t>07.12.2022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33" name="Rectangle 32"/>
          <p:cNvSpPr/>
          <p:nvPr/>
        </p:nvSpPr>
        <p:spPr>
          <a:xfrm>
            <a:off x="0" y="1563624"/>
            <a:ext cx="2761488" cy="3313176"/>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34" name="Straight Connector 33"/>
          <p:cNvCxnSpPr/>
          <p:nvPr/>
        </p:nvCxnSpPr>
        <p:spPr>
          <a:xfrm rot="5400000">
            <a:off x="1128157" y="3221339"/>
            <a:ext cx="3017520"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0" y="1712976"/>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0" y="4733544"/>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55448" y="1905000"/>
            <a:ext cx="2377440" cy="1371600"/>
          </a:xfrm>
        </p:spPr>
        <p:txBody>
          <a:bodyPr anchor="b">
            <a:normAutofit/>
          </a:bodyPr>
          <a:lstStyle>
            <a:lvl1pPr algn="l">
              <a:defRPr sz="2600" b="1" cap="none" spc="20" baseline="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defRPr>
            </a:lvl1pPr>
          </a:lstStyle>
          <a:p>
            <a:r>
              <a:rPr lang="ru-RU" smtClean="0"/>
              <a:t>Образец заголовка</a:t>
            </a:r>
            <a:endParaRPr lang="en-US" dirty="0"/>
          </a:p>
        </p:txBody>
      </p:sp>
      <p:sp>
        <p:nvSpPr>
          <p:cNvPr id="4" name="Text Placeholder 3"/>
          <p:cNvSpPr>
            <a:spLocks noGrp="1"/>
          </p:cNvSpPr>
          <p:nvPr>
            <p:ph type="body" sz="half" idx="2"/>
          </p:nvPr>
        </p:nvSpPr>
        <p:spPr>
          <a:xfrm>
            <a:off x="152400" y="3276600"/>
            <a:ext cx="237744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90" name="Rectangle 189"/>
          <p:cNvSpPr/>
          <p:nvPr/>
        </p:nvSpPr>
        <p:spPr>
          <a:xfrm>
            <a:off x="149352" y="137160"/>
            <a:ext cx="8869680" cy="6583680"/>
          </a:xfrm>
          <a:prstGeom prst="rect">
            <a:avLst/>
          </a:prstGeom>
          <a:noFill/>
          <a:ln w="19050" cmpd="sng">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b">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457200" y="6312408"/>
            <a:ext cx="2133600" cy="365125"/>
          </a:xfrm>
          <a:prstGeom prst="rect">
            <a:avLst/>
          </a:prstGeom>
        </p:spPr>
        <p:txBody>
          <a:bodyPr vert="horz" lIns="91440" tIns="45720" rIns="91440" bIns="45720" rtlCol="0" anchor="ctr"/>
          <a:lstStyle>
            <a:lvl1pPr algn="l">
              <a:defRPr sz="1200">
                <a:solidFill>
                  <a:schemeClr val="tx2"/>
                </a:solidFill>
              </a:defRPr>
            </a:lvl1pPr>
          </a:lstStyle>
          <a:p>
            <a:fld id="{B4C71EC6-210F-42DE-9C53-41977AD35B3D}" type="datetimeFigureOut">
              <a:rPr lang="ru-RU" smtClean="0"/>
              <a:t>07.12.2022</a:t>
            </a:fld>
            <a:endParaRPr lang="ru-RU"/>
          </a:p>
        </p:txBody>
      </p:sp>
      <p:sp>
        <p:nvSpPr>
          <p:cNvPr id="5" name="Footer Placeholder 4"/>
          <p:cNvSpPr>
            <a:spLocks noGrp="1"/>
          </p:cNvSpPr>
          <p:nvPr>
            <p:ph type="ftr" sz="quarter" idx="3"/>
          </p:nvPr>
        </p:nvSpPr>
        <p:spPr>
          <a:xfrm>
            <a:off x="2831123" y="6312408"/>
            <a:ext cx="3481754" cy="365125"/>
          </a:xfrm>
          <a:prstGeom prst="rect">
            <a:avLst/>
          </a:prstGeom>
        </p:spPr>
        <p:txBody>
          <a:bodyPr vert="horz" lIns="91440" tIns="45720" rIns="91440" bIns="45720" rtlCol="0" anchor="ctr"/>
          <a:lstStyle>
            <a:lvl1pPr algn="ctr">
              <a:defRPr sz="1200">
                <a:solidFill>
                  <a:schemeClr val="tx2"/>
                </a:solidFill>
              </a:defRPr>
            </a:lvl1pPr>
          </a:lstStyle>
          <a:p>
            <a:endParaRPr lang="ru-RU"/>
          </a:p>
        </p:txBody>
      </p:sp>
      <p:sp>
        <p:nvSpPr>
          <p:cNvPr id="6" name="Slide Number Placeholder 5"/>
          <p:cNvSpPr>
            <a:spLocks noGrp="1"/>
          </p:cNvSpPr>
          <p:nvPr>
            <p:ph type="sldNum" sz="quarter" idx="4"/>
          </p:nvPr>
        </p:nvSpPr>
        <p:spPr>
          <a:xfrm>
            <a:off x="6553200" y="6312408"/>
            <a:ext cx="2133600" cy="365125"/>
          </a:xfrm>
          <a:prstGeom prst="rect">
            <a:avLst/>
          </a:prstGeom>
        </p:spPr>
        <p:txBody>
          <a:bodyPr vert="horz" lIns="91440" tIns="45720" rIns="91440" bIns="45720" rtlCol="0" anchor="ctr"/>
          <a:lstStyle>
            <a:lvl1pPr algn="r">
              <a:defRPr sz="1200">
                <a:solidFill>
                  <a:schemeClr val="tx2"/>
                </a:solidFill>
              </a:defRPr>
            </a:lvl1pPr>
          </a:lstStyle>
          <a:p>
            <a:fld id="{B19B0651-EE4F-4900-A07F-96A6BFA9D0F0}" type="slidenum">
              <a:rPr lang="ru-RU" smtClean="0"/>
              <a:t>‹#›</a:t>
            </a:fld>
            <a:endParaRPr lang="ru-RU"/>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tabLst>
          <a:tab pos="3830638" algn="l"/>
        </a:tabLst>
        <a:defRPr sz="3600" b="1" kern="1200" cap="none" spc="50">
          <a:ln w="13335" cmpd="sng">
            <a:solidFill>
              <a:schemeClr val="accent1">
                <a:lumMod val="50000"/>
              </a:schemeClr>
            </a:solidFill>
            <a:prstDash val="solid"/>
          </a:ln>
          <a:solidFill>
            <a:schemeClr val="accent6">
              <a:tint val="1000"/>
            </a:schemeClr>
          </a:solidFill>
          <a:effectLst/>
          <a:latin typeface="+mj-lt"/>
          <a:ea typeface="+mj-ea"/>
          <a:cs typeface="+mj-cs"/>
        </a:defRPr>
      </a:lvl1pPr>
    </p:titleStyle>
    <p:bodyStyle>
      <a:lvl1pPr marL="274320" indent="-274320" algn="l" defTabSz="914400" rtl="0" eaLnBrk="1" latinLnBrk="0" hangingPunct="1">
        <a:spcBef>
          <a:spcPct val="20000"/>
        </a:spcBef>
        <a:buClr>
          <a:schemeClr val="accent1">
            <a:lumMod val="60000"/>
            <a:lumOff val="40000"/>
          </a:schemeClr>
        </a:buClr>
        <a:buFont typeface="Arial" pitchFamily="34" charset="0"/>
        <a:buChar char="•"/>
        <a:defRPr sz="2400" kern="1200">
          <a:solidFill>
            <a:schemeClr val="tx2"/>
          </a:solidFill>
          <a:latin typeface="+mn-lt"/>
          <a:ea typeface="+mn-ea"/>
          <a:cs typeface="+mn-cs"/>
        </a:defRPr>
      </a:lvl1pPr>
      <a:lvl2pPr marL="548640" indent="-182880" algn="l" defTabSz="914400" rtl="0" eaLnBrk="1" latinLnBrk="0" hangingPunct="1">
        <a:spcBef>
          <a:spcPct val="20000"/>
        </a:spcBef>
        <a:buClr>
          <a:schemeClr val="accent1">
            <a:lumMod val="60000"/>
            <a:lumOff val="40000"/>
          </a:schemeClr>
        </a:buClr>
        <a:buFont typeface="Arial" pitchFamily="34" charset="0"/>
        <a:buChar char="•"/>
        <a:defRPr sz="20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3pPr>
      <a:lvl4pPr marL="118872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4pPr>
      <a:lvl5pPr marL="1463040" indent="-228600" algn="l" defTabSz="914400" rtl="0" eaLnBrk="1" latinLnBrk="0" hangingPunct="1">
        <a:spcBef>
          <a:spcPct val="20000"/>
        </a:spcBef>
        <a:buClr>
          <a:schemeClr val="accent4"/>
        </a:buClr>
        <a:buFont typeface="Arial" pitchFamily="34" charset="0"/>
        <a:buChar char="•"/>
        <a:defRPr sz="1600" kern="1200" baseline="0">
          <a:solidFill>
            <a:schemeClr val="tx2"/>
          </a:solidFill>
          <a:latin typeface="+mn-lt"/>
          <a:ea typeface="+mn-ea"/>
          <a:cs typeface="+mn-cs"/>
        </a:defRPr>
      </a:lvl5pPr>
      <a:lvl6pPr marL="1691640" indent="-182880" algn="l" defTabSz="914400" rtl="0" eaLnBrk="1" latinLnBrk="0" hangingPunct="1">
        <a:spcBef>
          <a:spcPct val="20000"/>
        </a:spcBef>
        <a:buClr>
          <a:schemeClr val="accent5"/>
        </a:buClr>
        <a:buFont typeface="Arial" pitchFamily="34" charset="0"/>
        <a:buChar char="•"/>
        <a:defRPr sz="1600" kern="1200">
          <a:solidFill>
            <a:schemeClr val="tx1"/>
          </a:solidFill>
          <a:latin typeface="+mn-lt"/>
          <a:ea typeface="+mn-ea"/>
          <a:cs typeface="+mn-cs"/>
        </a:defRPr>
      </a:lvl6pPr>
      <a:lvl7pPr marL="19202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7pPr>
      <a:lvl8pPr marL="2148840" indent="-182880" algn="l" defTabSz="914400" rtl="0" eaLnBrk="1" latinLnBrk="0" hangingPunct="1">
        <a:spcBef>
          <a:spcPct val="20000"/>
        </a:spcBef>
        <a:buClr>
          <a:schemeClr val="accent3"/>
        </a:buClr>
        <a:buFont typeface="Arial" pitchFamily="34" charset="0"/>
        <a:buChar char="•"/>
        <a:defRPr sz="1600" kern="1200">
          <a:solidFill>
            <a:schemeClr val="tx1"/>
          </a:solidFill>
          <a:latin typeface="+mn-lt"/>
          <a:ea typeface="+mn-ea"/>
          <a:cs typeface="+mn-cs"/>
        </a:defRPr>
      </a:lvl8pPr>
      <a:lvl9pPr marL="23774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smtClean="0">
                <a:solidFill>
                  <a:srgbClr val="FFFF00"/>
                </a:solidFill>
              </a:rPr>
              <a:t>Водный мир</a:t>
            </a:r>
            <a:endParaRPr lang="ru-RU" dirty="0">
              <a:solidFill>
                <a:srgbClr val="FFFF00"/>
              </a:solidFill>
            </a:endParaRPr>
          </a:p>
        </p:txBody>
      </p:sp>
      <p:sp>
        <p:nvSpPr>
          <p:cNvPr id="3" name="Подзаголовок 2"/>
          <p:cNvSpPr>
            <a:spLocks noGrp="1"/>
          </p:cNvSpPr>
          <p:nvPr>
            <p:ph type="subTitle" idx="1"/>
          </p:nvPr>
        </p:nvSpPr>
        <p:spPr/>
        <p:txBody>
          <a:bodyPr>
            <a:normAutofit fontScale="77500" lnSpcReduction="20000"/>
          </a:bodyPr>
          <a:lstStyle/>
          <a:p>
            <a:r>
              <a:rPr lang="ru-RU" dirty="0" smtClean="0"/>
              <a:t>Функциональная грамотность (математика)</a:t>
            </a:r>
          </a:p>
          <a:p>
            <a:r>
              <a:rPr lang="ru-RU" dirty="0" smtClean="0"/>
              <a:t>5 класс</a:t>
            </a:r>
          </a:p>
          <a:p>
            <a:r>
              <a:rPr lang="ru-RU" dirty="0" smtClean="0"/>
              <a:t>Учитель: Адаричева Елена Александровна</a:t>
            </a:r>
            <a:endParaRPr lang="ru-RU" dirty="0"/>
          </a:p>
        </p:txBody>
      </p:sp>
    </p:spTree>
    <p:extLst>
      <p:ext uri="{BB962C8B-B14F-4D97-AF65-F5344CB8AC3E}">
        <p14:creationId xmlns:p14="http://schemas.microsoft.com/office/powerpoint/2010/main" val="28124177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chemeClr val="accent5">
                    <a:lumMod val="60000"/>
                    <a:lumOff val="40000"/>
                  </a:schemeClr>
                </a:solidFill>
              </a:rPr>
              <a:t>Стрекоза</a:t>
            </a:r>
            <a:endParaRPr lang="ru-RU" dirty="0">
              <a:solidFill>
                <a:schemeClr val="accent5">
                  <a:lumMod val="60000"/>
                  <a:lumOff val="40000"/>
                </a:schemeClr>
              </a:solidFill>
            </a:endParaRPr>
          </a:p>
        </p:txBody>
      </p:sp>
      <p:pic>
        <p:nvPicPr>
          <p:cNvPr id="5" name="Объект 4"/>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683568" y="2132856"/>
            <a:ext cx="3106688" cy="2071125"/>
          </a:xfrm>
        </p:spPr>
      </p:pic>
      <p:sp>
        <p:nvSpPr>
          <p:cNvPr id="4" name="Объект 3"/>
          <p:cNvSpPr>
            <a:spLocks noGrp="1"/>
          </p:cNvSpPr>
          <p:nvPr>
            <p:ph sz="half" idx="2"/>
          </p:nvPr>
        </p:nvSpPr>
        <p:spPr>
          <a:xfrm>
            <a:off x="4067944" y="332656"/>
            <a:ext cx="4618856" cy="6048672"/>
          </a:xfrm>
        </p:spPr>
        <p:txBody>
          <a:bodyPr>
            <a:noAutofit/>
          </a:bodyPr>
          <a:lstStyle/>
          <a:p>
            <a:pPr marL="0" indent="0" algn="just">
              <a:buNone/>
            </a:pPr>
            <a:r>
              <a:rPr lang="ru-RU" sz="1600" dirty="0"/>
              <a:t>Стрекозы – это древнейшие и интереснейшие создания, далёкие предки которых, весьма схожие с современными экземплярами по строению и внешнему облику, обитали на планете тому назад более трёх сотен миллионов лет, то есть во времена каменноугольного периода. Около ста разновидностей этих организмов прекрасно прижились и существуют на российских просторах. У стрекоз 2 пары крыльев. Крылья стрекозы в зависимости от вида могут быть одинаковыми или различаться по размерам. Их максимальный размах достигает 18 см. Крылья состоят из двух тонких слоев хитина, пронизаны они сложной системой жилок. Каждое из них имеет особое утолщение на вершине, исключающее появление вибрации во время полета. При полете стрекозы используют 2 пары крыльев, причем каждое крыло может двигаться независимо друг от друга, каждая из двух пар действует самостоятельно, но при этом невероятно слаженно, производя до 150 взмахов в секунду. Максимальная скорость стрекозы равняется 58 км/ч, а средняя скорость превышает 30 км/ч.</a:t>
            </a:r>
            <a:endParaRPr lang="ru-RU" sz="1600" dirty="0"/>
          </a:p>
        </p:txBody>
      </p:sp>
    </p:spTree>
    <p:extLst>
      <p:ext uri="{BB962C8B-B14F-4D97-AF65-F5344CB8AC3E}">
        <p14:creationId xmlns:p14="http://schemas.microsoft.com/office/powerpoint/2010/main" val="11607706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404664"/>
            <a:ext cx="8229600" cy="1143000"/>
          </a:xfrm>
        </p:spPr>
        <p:txBody>
          <a:bodyPr>
            <a:normAutofit fontScale="90000"/>
          </a:bodyPr>
          <a:lstStyle/>
          <a:p>
            <a:r>
              <a:rPr lang="ru-RU" dirty="0">
                <a:solidFill>
                  <a:schemeClr val="accent5">
                    <a:lumMod val="60000"/>
                    <a:lumOff val="40000"/>
                  </a:schemeClr>
                </a:solidFill>
              </a:rPr>
              <a:t>Ответьте на вопросы:</a:t>
            </a:r>
            <a:br>
              <a:rPr lang="ru-RU" dirty="0">
                <a:solidFill>
                  <a:schemeClr val="accent5">
                    <a:lumMod val="60000"/>
                    <a:lumOff val="40000"/>
                  </a:schemeClr>
                </a:solidFill>
              </a:rPr>
            </a:br>
            <a:endParaRPr lang="ru-RU" dirty="0">
              <a:solidFill>
                <a:schemeClr val="accent5">
                  <a:lumMod val="60000"/>
                  <a:lumOff val="40000"/>
                </a:schemeClr>
              </a:solidFill>
            </a:endParaRPr>
          </a:p>
        </p:txBody>
      </p:sp>
      <p:sp>
        <p:nvSpPr>
          <p:cNvPr id="3" name="Объект 2"/>
          <p:cNvSpPr>
            <a:spLocks noGrp="1"/>
          </p:cNvSpPr>
          <p:nvPr>
            <p:ph sz="half" idx="1"/>
          </p:nvPr>
        </p:nvSpPr>
        <p:spPr/>
        <p:txBody>
          <a:bodyPr>
            <a:normAutofit fontScale="77500" lnSpcReduction="20000"/>
          </a:bodyPr>
          <a:lstStyle/>
          <a:p>
            <a:pPr lvl="0"/>
            <a:r>
              <a:rPr lang="ru-RU" dirty="0" smtClean="0"/>
              <a:t>Какой </a:t>
            </a:r>
            <a:r>
              <a:rPr lang="ru-RU" dirty="0"/>
              <a:t>может быть максимальная длина одного крыла, если ширину туловища считать равной 1 см?</a:t>
            </a:r>
          </a:p>
          <a:p>
            <a:pPr lvl="0"/>
            <a:r>
              <a:rPr lang="ru-RU" dirty="0" smtClean="0"/>
              <a:t>Сколько </a:t>
            </a:r>
            <a:r>
              <a:rPr lang="ru-RU" dirty="0"/>
              <a:t>взмахов может произвести стрекоза за 5 секунд?</a:t>
            </a:r>
          </a:p>
          <a:p>
            <a:pPr lvl="0"/>
            <a:r>
              <a:rPr lang="ru-RU" dirty="0" smtClean="0"/>
              <a:t>Сколько </a:t>
            </a:r>
            <a:r>
              <a:rPr lang="ru-RU" dirty="0"/>
              <a:t>взмахов может произвести стрекоза за 1 минуту?</a:t>
            </a:r>
          </a:p>
          <a:p>
            <a:pPr lvl="0"/>
            <a:r>
              <a:rPr lang="ru-RU" dirty="0" smtClean="0"/>
              <a:t>Какое </a:t>
            </a:r>
            <a:r>
              <a:rPr lang="ru-RU" dirty="0"/>
              <a:t>максимальное расстояние может пролететь стрекоза за 2 часа 30 минут?</a:t>
            </a:r>
          </a:p>
          <a:p>
            <a:pPr marL="0" indent="0">
              <a:buNone/>
            </a:pPr>
            <a:endParaRPr lang="ru-RU" dirty="0"/>
          </a:p>
        </p:txBody>
      </p:sp>
      <p:pic>
        <p:nvPicPr>
          <p:cNvPr id="5" name="Объект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4648200" y="2516981"/>
            <a:ext cx="4038600" cy="2692400"/>
          </a:xfrm>
        </p:spPr>
      </p:pic>
    </p:spTree>
    <p:extLst>
      <p:ext uri="{BB962C8B-B14F-4D97-AF65-F5344CB8AC3E}">
        <p14:creationId xmlns:p14="http://schemas.microsoft.com/office/powerpoint/2010/main" val="11575932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Объект 6"/>
          <p:cNvPicPr>
            <a:picLocks noGrp="1" noChangeAspect="1"/>
          </p:cNvPicPr>
          <p:nvPr>
            <p:ph idx="4294967295"/>
          </p:nvPr>
        </p:nvPicPr>
        <p:blipFill>
          <a:blip r:embed="rId2">
            <a:extLst>
              <a:ext uri="{28A0092B-C50C-407E-A947-70E740481C1C}">
                <a14:useLocalDpi xmlns:a14="http://schemas.microsoft.com/office/drawing/2010/main" val="0"/>
              </a:ext>
            </a:extLst>
          </a:blip>
          <a:stretch>
            <a:fillRect/>
          </a:stretch>
        </p:blipFill>
        <p:spPr>
          <a:xfrm>
            <a:off x="899592" y="1124744"/>
            <a:ext cx="7552839" cy="4248472"/>
          </a:xfrm>
        </p:spPr>
      </p:pic>
    </p:spTree>
    <p:extLst>
      <p:ext uri="{BB962C8B-B14F-4D97-AF65-F5344CB8AC3E}">
        <p14:creationId xmlns:p14="http://schemas.microsoft.com/office/powerpoint/2010/main" val="29781278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4294967295"/>
          </p:nvPr>
        </p:nvPicPr>
        <p:blipFill>
          <a:blip r:embed="rId2">
            <a:extLst>
              <a:ext uri="{28A0092B-C50C-407E-A947-70E740481C1C}">
                <a14:useLocalDpi xmlns:a14="http://schemas.microsoft.com/office/drawing/2010/main" val="0"/>
              </a:ext>
            </a:extLst>
          </a:blip>
          <a:stretch>
            <a:fillRect/>
          </a:stretch>
        </p:blipFill>
        <p:spPr>
          <a:xfrm>
            <a:off x="1043608" y="692696"/>
            <a:ext cx="6913980" cy="5184576"/>
          </a:xfrm>
        </p:spPr>
      </p:pic>
    </p:spTree>
    <p:extLst>
      <p:ext uri="{BB962C8B-B14F-4D97-AF65-F5344CB8AC3E}">
        <p14:creationId xmlns:p14="http://schemas.microsoft.com/office/powerpoint/2010/main" val="16402472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Объект 5"/>
          <p:cNvPicPr>
            <a:picLocks noGrp="1" noChangeAspect="1"/>
          </p:cNvPicPr>
          <p:nvPr>
            <p:ph idx="4294967295"/>
          </p:nvPr>
        </p:nvPicPr>
        <p:blipFill>
          <a:blip r:embed="rId2">
            <a:extLst>
              <a:ext uri="{28A0092B-C50C-407E-A947-70E740481C1C}">
                <a14:useLocalDpi xmlns:a14="http://schemas.microsoft.com/office/drawing/2010/main" val="0"/>
              </a:ext>
            </a:extLst>
          </a:blip>
          <a:stretch>
            <a:fillRect/>
          </a:stretch>
        </p:blipFill>
        <p:spPr>
          <a:xfrm>
            <a:off x="755576" y="836712"/>
            <a:ext cx="7607300" cy="4525963"/>
          </a:xfrm>
        </p:spPr>
      </p:pic>
    </p:spTree>
    <p:extLst>
      <p:ext uri="{BB962C8B-B14F-4D97-AF65-F5344CB8AC3E}">
        <p14:creationId xmlns:p14="http://schemas.microsoft.com/office/powerpoint/2010/main" val="36671627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D:\школа\ФГ ПРОСВЕЩЕНИЕ\водный мир\b511be41afbae7c85f9d895bbb424776-800x.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75656" y="926864"/>
            <a:ext cx="6330280" cy="47477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566229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4294967295"/>
          </p:nvPr>
        </p:nvPicPr>
        <p:blipFill>
          <a:blip r:embed="rId2">
            <a:extLst>
              <a:ext uri="{28A0092B-C50C-407E-A947-70E740481C1C}">
                <a14:useLocalDpi xmlns:a14="http://schemas.microsoft.com/office/drawing/2010/main" val="0"/>
              </a:ext>
            </a:extLst>
          </a:blip>
          <a:stretch>
            <a:fillRect/>
          </a:stretch>
        </p:blipFill>
        <p:spPr>
          <a:xfrm>
            <a:off x="827584" y="908720"/>
            <a:ext cx="7319389" cy="4680520"/>
          </a:xfrm>
        </p:spPr>
      </p:pic>
    </p:spTree>
    <p:extLst>
      <p:ext uri="{BB962C8B-B14F-4D97-AF65-F5344CB8AC3E}">
        <p14:creationId xmlns:p14="http://schemas.microsoft.com/office/powerpoint/2010/main" val="37923080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D:\школа\ФГ ПРОСВЕЩЕНИЕ\водный мир\slide_19 (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1640" y="764704"/>
            <a:ext cx="6588224" cy="49411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937098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задача</a:t>
            </a:r>
            <a:endParaRPr lang="ru-RU" dirty="0"/>
          </a:p>
        </p:txBody>
      </p:sp>
      <p:pic>
        <p:nvPicPr>
          <p:cNvPr id="5" name="6лягушек.mp4">
            <a:hlinkClick r:id="" action="ppaction://media"/>
          </p:cNvPr>
          <p:cNvPicPr>
            <a:picLocks noGrp="1" noChangeAspect="1"/>
          </p:cNvPicPr>
          <p:nvPr>
            <p:ph idx="1"/>
            <a:videoFile r:link="rId2"/>
            <p:extLst>
              <p:ext uri="{DAA4B4D4-6D71-4841-9C94-3DE7FCFB9230}">
                <p14:media xmlns:p14="http://schemas.microsoft.com/office/powerpoint/2010/main" r:embed="rId1"/>
              </p:ext>
            </p:extLst>
          </p:nvPr>
        </p:nvPicPr>
        <p:blipFill>
          <a:blip r:embed="rId4"/>
          <a:stretch>
            <a:fillRect/>
          </a:stretch>
        </p:blipFill>
        <p:spPr>
          <a:xfrm>
            <a:off x="3200400" y="1363663"/>
            <a:ext cx="5486400" cy="3671887"/>
          </a:xfrm>
        </p:spPr>
      </p:pic>
      <p:sp>
        <p:nvSpPr>
          <p:cNvPr id="4" name="Текст 3"/>
          <p:cNvSpPr>
            <a:spLocks noGrp="1"/>
          </p:cNvSpPr>
          <p:nvPr>
            <p:ph type="body" sz="half" idx="2"/>
          </p:nvPr>
        </p:nvSpPr>
        <p:spPr/>
        <p:txBody>
          <a:bodyPr/>
          <a:lstStyle/>
          <a:p>
            <a:pPr algn="ctr"/>
            <a:r>
              <a:rPr lang="ru-RU" dirty="0" smtClean="0"/>
              <a:t>Поменяй лягушек местами</a:t>
            </a:r>
            <a:endParaRPr lang="ru-RU" dirty="0"/>
          </a:p>
        </p:txBody>
      </p:sp>
    </p:spTree>
    <p:extLst>
      <p:ext uri="{BB962C8B-B14F-4D97-AF65-F5344CB8AC3E}">
        <p14:creationId xmlns:p14="http://schemas.microsoft.com/office/powerpoint/2010/main" val="2410778869"/>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5"/>
                                        </p:tgtEl>
                                      </p:cBhvr>
                                    </p:cmd>
                                  </p:childTnLst>
                                </p:cTn>
                              </p:par>
                            </p:childTnLst>
                          </p:cTn>
                        </p:par>
                      </p:childTnLst>
                    </p:cTn>
                  </p:par>
                </p:childTnLst>
              </p:cTn>
              <p:nextCondLst>
                <p:cond evt="onClick" delay="0">
                  <p:tgtEl>
                    <p:spTgt spid="5"/>
                  </p:tgtEl>
                </p:cond>
              </p:nextCondLst>
            </p:seq>
            <p:video>
              <p:cMediaNode vol="80000">
                <p:cTn id="7" fill="hold" display="0">
                  <p:stCondLst>
                    <p:cond delay="indefinite"/>
                  </p:stCondLst>
                </p:cTn>
                <p:tgtEl>
                  <p:spTgt spid="5"/>
                </p:tgtEl>
              </p:cMediaNode>
            </p:vide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lstStyle/>
          <a:p>
            <a:r>
              <a:rPr lang="ru-RU" dirty="0" smtClean="0"/>
              <a:t>Серая цапля</a:t>
            </a:r>
            <a:endParaRPr lang="ru-RU" dirty="0"/>
          </a:p>
        </p:txBody>
      </p:sp>
      <p:pic>
        <p:nvPicPr>
          <p:cNvPr id="8" name="Объект 7"/>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457200" y="1821107"/>
            <a:ext cx="4038600" cy="4084148"/>
          </a:xfrm>
        </p:spPr>
      </p:pic>
      <p:sp>
        <p:nvSpPr>
          <p:cNvPr id="7" name="Объект 6"/>
          <p:cNvSpPr>
            <a:spLocks noGrp="1"/>
          </p:cNvSpPr>
          <p:nvPr>
            <p:ph sz="half" idx="2"/>
          </p:nvPr>
        </p:nvSpPr>
        <p:spPr/>
        <p:txBody>
          <a:bodyPr>
            <a:normAutofit fontScale="55000" lnSpcReduction="20000"/>
          </a:bodyPr>
          <a:lstStyle/>
          <a:p>
            <a:pPr marL="0" indent="0">
              <a:buNone/>
            </a:pPr>
            <a:r>
              <a:rPr lang="ru-RU" b="1" dirty="0"/>
              <a:t>Цапля</a:t>
            </a:r>
            <a:r>
              <a:rPr lang="ru-RU" dirty="0"/>
              <a:t>. Крупная птица 90-100 см длиной,  с длиной крыла до 47 см, с размахом крыльев 175—195 см и весом взрослых птиц до 2 кг. Голова узкая, с розовато-жёлтым большим клювом в форме кинжала. Шея длинная, при полёте согнута назад. Оперение головы, шеи и нижней части тела грязно-белое, в передней части шеи и груди просматриваются тёмные полоски и пестрины. Оперение остальной части тела синевато-серое. Лапы желтовато-серые.  Голову и шею взрослых особей украшают бело-черные перья. У молодых птиц лоб и корона серые, затылок сероватый, хохолок отсутствует, а тёмные пестрины менее выражены. Поэтому по окраске можно определить возраст птицы – взрослые птицы нарядней молодых. Самцы и самки визуально  друг от друга не отличаются.  Самки меньше самцов. Цапля  легко взлетает, даже если находится в воде.  Полёт плавный, с редкими взмахами крыльев.</a:t>
            </a:r>
            <a:endParaRPr lang="ru-RU" dirty="0"/>
          </a:p>
        </p:txBody>
      </p:sp>
    </p:spTree>
    <p:extLst>
      <p:ext uri="{BB962C8B-B14F-4D97-AF65-F5344CB8AC3E}">
        <p14:creationId xmlns:p14="http://schemas.microsoft.com/office/powerpoint/2010/main" val="29423893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980728"/>
            <a:ext cx="8229600" cy="724942"/>
          </a:xfrm>
        </p:spPr>
        <p:txBody>
          <a:bodyPr>
            <a:normAutofit fontScale="90000"/>
          </a:bodyPr>
          <a:lstStyle/>
          <a:p>
            <a:r>
              <a:rPr lang="ru-RU" dirty="0">
                <a:solidFill>
                  <a:schemeClr val="accent5">
                    <a:lumMod val="60000"/>
                    <a:lumOff val="40000"/>
                  </a:schemeClr>
                </a:solidFill>
              </a:rPr>
              <a:t>Ответьте на вопросы:</a:t>
            </a:r>
            <a:br>
              <a:rPr lang="ru-RU" dirty="0">
                <a:solidFill>
                  <a:schemeClr val="accent5">
                    <a:lumMod val="60000"/>
                    <a:lumOff val="40000"/>
                  </a:schemeClr>
                </a:solidFill>
              </a:rPr>
            </a:br>
            <a:endParaRPr lang="ru-RU" dirty="0"/>
          </a:p>
        </p:txBody>
      </p:sp>
      <p:pic>
        <p:nvPicPr>
          <p:cNvPr id="5" name="Объект 4"/>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457200" y="2521914"/>
            <a:ext cx="4038600" cy="2682534"/>
          </a:xfrm>
        </p:spPr>
      </p:pic>
      <p:sp>
        <p:nvSpPr>
          <p:cNvPr id="4" name="Объект 3"/>
          <p:cNvSpPr>
            <a:spLocks noGrp="1"/>
          </p:cNvSpPr>
          <p:nvPr>
            <p:ph sz="half" idx="2"/>
          </p:nvPr>
        </p:nvSpPr>
        <p:spPr/>
        <p:txBody>
          <a:bodyPr>
            <a:normAutofit fontScale="85000" lnSpcReduction="20000"/>
          </a:bodyPr>
          <a:lstStyle/>
          <a:p>
            <a:pPr lvl="0"/>
            <a:r>
              <a:rPr lang="ru-RU" dirty="0" smtClean="0"/>
              <a:t>Какая </a:t>
            </a:r>
            <a:r>
              <a:rPr lang="ru-RU" dirty="0"/>
              <a:t>максимальная длина серой </a:t>
            </a:r>
            <a:r>
              <a:rPr lang="ru-RU" dirty="0" smtClean="0"/>
              <a:t>цапли?</a:t>
            </a:r>
            <a:endParaRPr lang="ru-RU" dirty="0"/>
          </a:p>
          <a:p>
            <a:pPr lvl="0"/>
            <a:r>
              <a:rPr lang="ru-RU" dirty="0"/>
              <a:t>Может ли длина крыла цапли быть 44 см? </a:t>
            </a:r>
          </a:p>
          <a:p>
            <a:pPr lvl="0"/>
            <a:r>
              <a:rPr lang="ru-RU" dirty="0"/>
              <a:t>Пролетит ли взрослая цапля сквозь арку шириной 2 м, не наклоняясь?</a:t>
            </a:r>
          </a:p>
          <a:p>
            <a:pPr lvl="0"/>
            <a:r>
              <a:rPr lang="ru-RU" dirty="0" smtClean="0"/>
              <a:t>По </a:t>
            </a:r>
            <a:r>
              <a:rPr lang="ru-RU" dirty="0"/>
              <a:t>небу летит 6 взрослых птиц и 3 птенца? Какой может быть наибольшая масса взрослых цапель из этой стаи? </a:t>
            </a:r>
            <a:endParaRPr lang="ru-RU" dirty="0"/>
          </a:p>
        </p:txBody>
      </p:sp>
    </p:spTree>
    <p:extLst>
      <p:ext uri="{BB962C8B-B14F-4D97-AF65-F5344CB8AC3E}">
        <p14:creationId xmlns:p14="http://schemas.microsoft.com/office/powerpoint/2010/main" val="20511524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solidFill>
                  <a:schemeClr val="accent5">
                    <a:lumMod val="60000"/>
                    <a:lumOff val="40000"/>
                  </a:schemeClr>
                </a:solidFill>
              </a:rPr>
              <a:t>Решите задачу:</a:t>
            </a:r>
            <a:endParaRPr lang="ru-RU" dirty="0">
              <a:solidFill>
                <a:schemeClr val="accent5">
                  <a:lumMod val="60000"/>
                  <a:lumOff val="40000"/>
                </a:schemeClr>
              </a:solidFill>
            </a:endParaRPr>
          </a:p>
        </p:txBody>
      </p:sp>
      <p:sp>
        <p:nvSpPr>
          <p:cNvPr id="3" name="Объект 2"/>
          <p:cNvSpPr>
            <a:spLocks noGrp="1"/>
          </p:cNvSpPr>
          <p:nvPr>
            <p:ph sz="half" idx="1"/>
          </p:nvPr>
        </p:nvSpPr>
        <p:spPr/>
        <p:txBody>
          <a:bodyPr>
            <a:normAutofit lnSpcReduction="10000"/>
          </a:bodyPr>
          <a:lstStyle/>
          <a:p>
            <a:pPr marL="0" indent="0" algn="just">
              <a:buNone/>
            </a:pPr>
            <a:r>
              <a:rPr lang="ru-RU" dirty="0"/>
              <a:t>Серая цапля пролетела 450 км и опустилась отдохнуть. После отдыха она пролетела 270 км. На первую часть пути цапля затратила на 4 ч больше, чем на вторую часть. Сколько времени цапля летела до и после отдыха, если скорость её пути не менялась. </a:t>
            </a:r>
          </a:p>
          <a:p>
            <a:endParaRPr lang="ru-RU" dirty="0"/>
          </a:p>
        </p:txBody>
      </p:sp>
      <p:pic>
        <p:nvPicPr>
          <p:cNvPr id="5" name="Объект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4648200" y="2521914"/>
            <a:ext cx="4038600" cy="2682534"/>
          </a:xfrm>
        </p:spPr>
      </p:pic>
    </p:spTree>
    <p:extLst>
      <p:ext uri="{BB962C8B-B14F-4D97-AF65-F5344CB8AC3E}">
        <p14:creationId xmlns:p14="http://schemas.microsoft.com/office/powerpoint/2010/main" val="1582721068"/>
      </p:ext>
    </p:extLst>
  </p:cSld>
  <p:clrMapOvr>
    <a:masterClrMapping/>
  </p:clrMapOvr>
</p:sld>
</file>

<file path=ppt/theme/theme1.xml><?xml version="1.0" encoding="utf-8"?>
<a:theme xmlns:a="http://schemas.openxmlformats.org/drawingml/2006/main" name="Паркет">
  <a:themeElements>
    <a:clrScheme name="Паркет">
      <a:dk1>
        <a:sysClr val="windowText" lastClr="000000"/>
      </a:dk1>
      <a:lt1>
        <a:sysClr val="window" lastClr="FFFFFF"/>
      </a:lt1>
      <a:dk2>
        <a:srgbClr val="1D3641"/>
      </a:dk2>
      <a:lt2>
        <a:srgbClr val="DFE6D0"/>
      </a:lt2>
      <a:accent1>
        <a:srgbClr val="759AA5"/>
      </a:accent1>
      <a:accent2>
        <a:srgbClr val="CFC60D"/>
      </a:accent2>
      <a:accent3>
        <a:srgbClr val="99987F"/>
      </a:accent3>
      <a:accent4>
        <a:srgbClr val="90AC97"/>
      </a:accent4>
      <a:accent5>
        <a:srgbClr val="FFAD1C"/>
      </a:accent5>
      <a:accent6>
        <a:srgbClr val="B9AB6F"/>
      </a:accent6>
      <a:hlink>
        <a:srgbClr val="66AACD"/>
      </a:hlink>
      <a:folHlink>
        <a:srgbClr val="809DB3"/>
      </a:folHlink>
    </a:clrScheme>
    <a:fontScheme name="Обычная">
      <a:maj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Паркет">
      <a:fillStyleLst>
        <a:solidFill>
          <a:schemeClr val="phClr"/>
        </a:solidFill>
        <a:gradFill rotWithShape="1">
          <a:gsLst>
            <a:gs pos="0">
              <a:schemeClr val="phClr">
                <a:tint val="79000"/>
                <a:satMod val="180000"/>
              </a:schemeClr>
            </a:gs>
            <a:gs pos="65000">
              <a:schemeClr val="phClr">
                <a:tint val="52000"/>
                <a:satMod val="250000"/>
              </a:schemeClr>
            </a:gs>
            <a:gs pos="100000">
              <a:schemeClr val="phClr">
                <a:tint val="29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15875" cap="flat" cmpd="sng" algn="ctr">
          <a:solidFill>
            <a:schemeClr val="phClr"/>
          </a:solidFill>
          <a:prstDash val="solid"/>
        </a:ln>
        <a:ln w="38100" cap="flat" cmpd="sng" algn="ctr">
          <a:solidFill>
            <a:schemeClr val="phClr"/>
          </a:solidFill>
          <a:prstDash val="solid"/>
        </a:ln>
      </a:lnStyleLst>
      <a:effectStyleLst>
        <a:effectStyle>
          <a:effectLst>
            <a:outerShdw blurRad="63500" dist="25400" dir="5400000" rotWithShape="0">
              <a:srgbClr val="000000">
                <a:alpha val="43000"/>
              </a:srgbClr>
            </a:outerShdw>
          </a:effectLst>
        </a:effectStyle>
        <a:effectStyle>
          <a:effectLst>
            <a:outerShdw blurRad="63500" dist="25400" dir="5400000" rotWithShape="0">
              <a:srgbClr val="000000">
                <a:alpha val="43000"/>
              </a:srgbClr>
            </a:outerShdw>
          </a:effectLst>
          <a:scene3d>
            <a:camera prst="orthographicFront">
              <a:rot lat="0" lon="0" rev="0"/>
            </a:camera>
            <a:lightRig rig="brightRoom" dir="t">
              <a:rot lat="0" lon="0" rev="8700000"/>
            </a:lightRig>
          </a:scene3d>
          <a:sp3d contourW="12700" prstMaterial="dkEdge">
            <a:bevelT w="0" h="0" prst="relaxedInset"/>
            <a:contourClr>
              <a:schemeClr val="phClr">
                <a:shade val="65000"/>
                <a:satMod val="150000"/>
              </a:schemeClr>
            </a:contourClr>
          </a:sp3d>
        </a:effectStyle>
        <a:effectStyle>
          <a:effectLst>
            <a:outerShdw blurRad="63500" dist="25400" dir="5400000" rotWithShape="0">
              <a:srgbClr val="000000">
                <a:alpha val="43000"/>
              </a:srgbClr>
            </a:outerShdw>
          </a:effectLst>
          <a:scene3d>
            <a:camera prst="orthographicFront">
              <a:rot lat="0" lon="0" rev="0"/>
            </a:camera>
            <a:lightRig rig="glow" dir="t">
              <a:rot lat="0" lon="0" rev="13200000"/>
            </a:lightRig>
          </a:scene3d>
          <a:sp3d prstMaterial="dkEdge">
            <a:bevelT w="63500" h="50800" prst="relaxedInset"/>
          </a:sp3d>
        </a:effectStyle>
      </a:effectStyleLst>
      <a:bgFillStyleLst>
        <a:solidFill>
          <a:schemeClr val="phClr"/>
        </a:solidFill>
        <a:gradFill rotWithShape="1">
          <a:gsLst>
            <a:gs pos="0">
              <a:schemeClr val="phClr">
                <a:tint val="85000"/>
                <a:shade val="95000"/>
                <a:satMod val="200000"/>
              </a:schemeClr>
            </a:gs>
            <a:gs pos="53000">
              <a:schemeClr val="phClr">
                <a:shade val="60000"/>
                <a:satMod val="220000"/>
              </a:schemeClr>
            </a:gs>
            <a:gs pos="100000">
              <a:schemeClr val="phClr">
                <a:shade val="45000"/>
                <a:satMod val="220000"/>
              </a:schemeClr>
            </a:gs>
          </a:gsLst>
          <a:lin ang="16200000" scaled="0"/>
        </a:gradFill>
        <a:gradFill rotWithShape="1">
          <a:gsLst>
            <a:gs pos="0">
              <a:schemeClr val="phClr">
                <a:tint val="83000"/>
                <a:shade val="97000"/>
                <a:satMod val="230000"/>
              </a:schemeClr>
            </a:gs>
            <a:gs pos="100000">
              <a:schemeClr val="phClr">
                <a:shade val="35000"/>
                <a:satMod val="250000"/>
              </a:schemeClr>
            </a:gs>
          </a:gsLst>
          <a:path path="circle">
            <a:fillToRect l="15000" t="50000" r="85000" b="6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Thatch</Template>
  <TotalTime>8</TotalTime>
  <Words>184</Words>
  <Application>Microsoft Office PowerPoint</Application>
  <PresentationFormat>Экран (4:3)</PresentationFormat>
  <Paragraphs>22</Paragraphs>
  <Slides>13</Slides>
  <Notes>0</Notes>
  <HiddenSlides>0</HiddenSlides>
  <MMClips>1</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Паркет</vt:lpstr>
      <vt:lpstr>Водный мир</vt:lpstr>
      <vt:lpstr>Презентация PowerPoint</vt:lpstr>
      <vt:lpstr>Презентация PowerPoint</vt:lpstr>
      <vt:lpstr>Презентация PowerPoint</vt:lpstr>
      <vt:lpstr>Презентация PowerPoint</vt:lpstr>
      <vt:lpstr>задача</vt:lpstr>
      <vt:lpstr>Серая цапля</vt:lpstr>
      <vt:lpstr>Ответьте на вопросы: </vt:lpstr>
      <vt:lpstr>Решите задачу:</vt:lpstr>
      <vt:lpstr>Стрекоза</vt:lpstr>
      <vt:lpstr>Ответьте на вопросы: </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Водный мир</dc:title>
  <dc:creator>Елена</dc:creator>
  <cp:lastModifiedBy>Елена</cp:lastModifiedBy>
  <cp:revision>4</cp:revision>
  <dcterms:created xsi:type="dcterms:W3CDTF">2022-12-07T14:25:24Z</dcterms:created>
  <dcterms:modified xsi:type="dcterms:W3CDTF">2022-12-07T14:44:25Z</dcterms:modified>
</cp:coreProperties>
</file>