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6" r:id="rId3"/>
    <p:sldId id="268" r:id="rId4"/>
    <p:sldId id="258" r:id="rId5"/>
    <p:sldId id="267" r:id="rId6"/>
    <p:sldId id="260" r:id="rId7"/>
    <p:sldId id="262" r:id="rId8"/>
    <p:sldId id="261" r:id="rId9"/>
    <p:sldId id="263" r:id="rId10"/>
    <p:sldId id="265" r:id="rId11"/>
    <p:sldId id="269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C365C13-4E06-468E-9C68-817791B5EBDC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4F8EC3B-823B-4F70-8D2C-099DCD3A94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03.fotocdn.net/s114/8cc3a88c4eea8395/public_pin_l/25739602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5112568" cy="590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4168" y="5939988"/>
            <a:ext cx="2592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Воспитатель   </a:t>
            </a:r>
            <a:r>
              <a:rPr lang="ru-RU" b="1" i="1" dirty="0" err="1" smtClean="0">
                <a:solidFill>
                  <a:srgbClr val="002060"/>
                </a:solidFill>
              </a:rPr>
              <a:t>Сыртланова</a:t>
            </a:r>
            <a:r>
              <a:rPr lang="ru-RU" b="1" i="1" dirty="0" smtClean="0">
                <a:solidFill>
                  <a:srgbClr val="002060"/>
                </a:solidFill>
              </a:rPr>
              <a:t> Р.Р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36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62"/>
    </mc:Choice>
    <mc:Fallback xmlns="">
      <p:transition spd="slow" advTm="476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cf2.ppt-online.org/files2/slide/w/W1vJ7B4Px9z3uCbtsc6mkGEZiwhgOMa0p8KrqR/slide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202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59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99"/>
    </mc:Choice>
    <mc:Fallback xmlns="">
      <p:transition spd="slow" advTm="999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3.infourok.ru/uploads/ex/0821/00015428-760e5ff8/img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16025"/>
            <a:ext cx="8020374" cy="601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07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48"/>
    </mc:Choice>
    <mc:Fallback xmlns="">
      <p:transition spd="slow" advTm="1074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m0-tub-ru.yandex.net/i?id=756a2b6208a8234340c8d0738ef702ca&amp;ref=rim&amp;n=33&amp;w=200&amp;h=15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144682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9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0"/>
    </mc:Choice>
    <mc:Fallback xmlns="">
      <p:transition spd="slow" advTm="323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0d58/000b09d7-ed2a8586/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317485" cy="6238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92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07"/>
    </mc:Choice>
    <mc:Fallback xmlns="">
      <p:transition spd="slow" advTm="650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r1.nubex.ru/s6784-8e1/f4358_5b/img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703840" cy="577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53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20"/>
    </mc:Choice>
    <mc:Fallback xmlns="">
      <p:transition spd="slow" advTm="472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s0.slide-share.ru/s_slide/c44473f5046c3b72291ec99a2c918176/b2f96435-bf02-4569-9d3c-4b310357860f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s0.slide-share.ru/s_slide/c44473f5046c3b72291ec99a2c918176/b2f96435-bf02-4569-9d3c-4b310357860f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 descr="https://ds05.infourok.ru/uploads/ex/1299/0000fcf8-27d87c84/img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750" y="476672"/>
            <a:ext cx="7991872" cy="599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1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11"/>
    </mc:Choice>
    <mc:Fallback xmlns="">
      <p:transition spd="slow" advTm="721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4.infourok.ru/uploads/ex/0cb9/00045278-3b273a5f/img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71991" cy="635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11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29"/>
    </mc:Choice>
    <mc:Fallback xmlns="">
      <p:transition spd="slow" advTm="642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38.userapi.com/AMxKSOUKSwaN5YM8IQKgM-29yIzxW9ER3abfPg/NEzNHUeOE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20619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39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25"/>
    </mc:Choice>
    <mc:Fallback xmlns="">
      <p:transition spd="slow" advTm="712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6742"/>
            <a:ext cx="8796033" cy="6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2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44"/>
    </mc:Choice>
    <mc:Fallback xmlns="">
      <p:transition spd="slow" advTm="9444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5.infourok.ru/uploads/ex/0e6c/00048ec3-fc97f1b0/img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041" y="223533"/>
            <a:ext cx="8617423" cy="646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756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70"/>
    </mc:Choice>
    <mc:Fallback xmlns="">
      <p:transition spd="slow" advTm="907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.znanio.ru/d5af0e/58/a0/8b239f053fe45c9b0e6e6a3673d71d6df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50894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364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247"/>
    </mc:Choice>
    <mc:Fallback xmlns="">
      <p:transition spd="slow" advTm="9247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52</TotalTime>
  <Words>4</Words>
  <Application>Microsoft Office PowerPoint</Application>
  <PresentationFormat>Экран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</cp:revision>
  <dcterms:created xsi:type="dcterms:W3CDTF">2021-05-23T15:19:46Z</dcterms:created>
  <dcterms:modified xsi:type="dcterms:W3CDTF">2022-12-07T05:47:58Z</dcterms:modified>
</cp:coreProperties>
</file>