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0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9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4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94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8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767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36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57"/>
            <a:ext cx="9144000" cy="583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58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1</cp:revision>
  <dcterms:created xsi:type="dcterms:W3CDTF">2022-12-07T10:51:10Z</dcterms:created>
  <dcterms:modified xsi:type="dcterms:W3CDTF">2022-12-07T11:01:05Z</dcterms:modified>
</cp:coreProperties>
</file>