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9" r:id="rId5"/>
    <p:sldId id="258" r:id="rId6"/>
    <p:sldId id="257" r:id="rId7"/>
    <p:sldId id="263" r:id="rId8"/>
    <p:sldId id="269" r:id="rId9"/>
    <p:sldId id="264" r:id="rId10"/>
    <p:sldId id="260" r:id="rId11"/>
    <p:sldId id="262" r:id="rId12"/>
    <p:sldId id="265" r:id="rId13"/>
    <p:sldId id="270" r:id="rId14"/>
    <p:sldId id="261" r:id="rId15"/>
    <p:sldId id="266" r:id="rId16"/>
    <p:sldId id="273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6" d="100"/>
          <a:sy n="76" d="100"/>
        </p:scale>
        <p:origin x="946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C866F-4496-5B9F-95EA-52EF374548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DFB041-CDBB-AB2C-80C7-9CCA68EFCF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6F22BC-4D23-1509-CB9E-ADF3F4EC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078B41-5768-9E32-FF4A-5CF2837B1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F3A3D5-7218-A595-77DE-4E42A1009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12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DC01D3-2854-202A-0FA5-11234472F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98788B-DB84-A54B-C3F5-6A2BB1FB3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AA67CD-76E7-C5D7-7D73-93E0B982F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D2DC95-3463-E16C-D675-EFA145810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B75A56-BD17-39E0-A897-FFDE99BBE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673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19F5DCB-0C2C-3B6C-8630-78B385100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DD7EA8-2B54-8E4A-843E-ABF7030C63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30BE05-513E-D555-FAF5-7226EB16E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BDB241-6DD3-D35E-D064-C277CA069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259724-58BA-98FD-40FA-A0954E56E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2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50DCD-885E-674A-8ADF-EB7FEEC75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3BA2E0-2BAE-730B-9EFF-BE32C5753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90182B-0DF4-3C44-23BF-42491FEEF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3F397-68E1-C3CF-44CA-131CDEFDA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556C77-99B5-2DE5-65F0-EB22D6EC4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11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FE1D06-5165-A561-C7E5-4E6E98908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D54920-39CD-8EEA-ADCE-86005DB09D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358BAA-AEF2-316A-2A7E-13174CF2C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02DC10-9881-240D-BFDC-57540A7CF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4D63B6-EEDB-44FA-58B3-848DB1B48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59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36CE9D-C6D3-BA55-B539-18537D475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A9D154-BB41-5455-3CA0-8E4C81A62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93E388-E555-FEAA-0094-14E85C3F4A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7504FA-830C-6EB5-614A-FC5D8472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B50F99-B009-C46C-D1B8-94574E544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90969E6-7591-2D2F-136F-81517EFE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633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765EB7-F644-E663-C383-1160460D3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EE942F-34BC-F34B-85FD-96A3A9C43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60ED40-5F04-53CB-44DF-00E458792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01274FA-EF85-A50B-D330-F06E733C96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0DA878-C2C7-E28C-F0C8-382100C711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EA98FEE-2F06-B3B0-9023-6880FE334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2E6E0F9-2B05-CF61-74C8-4E5A20786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C410388-E73F-492F-8B7E-81C542A0F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40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CB5E1-4A55-B08A-CFA9-2BB79D200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80A073C-990A-CE02-D55B-D093139FA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2A0D216-D8F5-C81D-349D-315869EC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E993464-C5D9-6721-FB35-FD3417AC3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42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7B35AD5-20E1-B80E-D908-1D5FBEAFF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441201A-C028-35E3-0485-104216A89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46609E5-0BA3-9CDE-A9AD-234C3085B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67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652CF4-F9FE-4E26-BD46-A9C1BD87B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8BBAA8-7FBC-8BC8-6C20-FC3A6668B5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161087-47EB-DAD0-9221-C7A375E1A0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32F070-2A0F-A805-5059-1BE113A24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898E01-6EC0-F434-FB03-CCFA281E5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B2AD72A-B0B8-6853-618B-A7C57DEF6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988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FDBA5C-053D-3273-17CD-B5409AF4D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1DF79AD-66BC-C651-8ED6-E35850F2F1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8F31B3-B869-6D0F-8B95-08A218040B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699CCC-74B2-8E4F-BB9E-D86AFB5F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6268D6-E7A4-51B7-987A-47471E427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6D9750-BB3D-D88E-024A-5A63D0A8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85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E98AF2-29D7-2844-0A07-C4288BFC9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156776D-AA50-7F4F-2272-949626753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27C4E3-C8B7-A049-B6DE-1BC634CCCE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C7015-7267-4300-9348-CD77F0801582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9B4F26-C8D6-8E4F-006F-5454780376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890746-BAD4-FB67-2944-215A8908E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1ECDA-D9E2-4E8E-B1D9-73A8C8333A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855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76C2952-FBA3-F177-0ACC-865EBC7B81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491C2C-4B77-DBBB-9AE1-6AEF61666AFF}"/>
              </a:ext>
            </a:extLst>
          </p:cNvPr>
          <p:cNvSpPr txBox="1"/>
          <p:nvPr/>
        </p:nvSpPr>
        <p:spPr>
          <a:xfrm>
            <a:off x="2560235" y="1523553"/>
            <a:ext cx="707152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32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«Зимующие и кочующие птицы»</a:t>
            </a:r>
          </a:p>
          <a:p>
            <a:pPr indent="228600" algn="ctr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детей старшей группы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90EC50-5220-0D93-7285-A34AD033097C}"/>
              </a:ext>
            </a:extLst>
          </p:cNvPr>
          <p:cNvSpPr txBox="1"/>
          <p:nvPr/>
        </p:nvSpPr>
        <p:spPr>
          <a:xfrm>
            <a:off x="4029388" y="5226784"/>
            <a:ext cx="51749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 воспитатель Морозова Татьяна Валентиновна ГБДОУ№32 Колпинского р-на г. Санкт-Петербурга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</a:p>
        </p:txBody>
      </p:sp>
    </p:spTree>
    <p:extLst>
      <p:ext uri="{BB962C8B-B14F-4D97-AF65-F5344CB8AC3E}">
        <p14:creationId xmlns:p14="http://schemas.microsoft.com/office/powerpoint/2010/main" val="729426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8A173B-97D3-00FC-6AA9-BA3309796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8" descr="1366111_snegiri-zimoi-risunok">
            <a:extLst>
              <a:ext uri="{FF2B5EF4-FFF2-40B4-BE49-F238E27FC236}">
                <a16:creationId xmlns:a16="http://schemas.microsoft.com/office/drawing/2014/main" id="{A919C5E6-DB82-9A94-CDDE-94AB09D85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82" y="274638"/>
            <a:ext cx="5528542" cy="552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3A7875-2C01-68D5-7ED5-4F8DBEFA9231}"/>
              </a:ext>
            </a:extLst>
          </p:cNvPr>
          <p:cNvSpPr txBox="1"/>
          <p:nvPr/>
        </p:nvSpPr>
        <p:spPr>
          <a:xfrm>
            <a:off x="6352506" y="4506575"/>
            <a:ext cx="334553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Зимой на ветках яблоки!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Скорей их собери!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вдруг вспорхнули яблоки,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Ведь это ...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(Снегири)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296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19FD89-90D6-8244-3417-10BADAF92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2D1DC2-262E-2D7B-2694-F463D7DBB4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13" y="528124"/>
            <a:ext cx="6926350" cy="5541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E8F810-92DD-49A6-9FC8-0C901A4CD5CA}"/>
              </a:ext>
            </a:extLst>
          </p:cNvPr>
          <p:cNvSpPr txBox="1"/>
          <p:nvPr/>
        </p:nvSpPr>
        <p:spPr>
          <a:xfrm>
            <a:off x="7538776" y="4436237"/>
            <a:ext cx="28713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Эти птички с хохолком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красивые притом,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 рябину прилетели.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Птички эти — … 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(Свиристели)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538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455745-C3DA-CD8F-080F-34E0F400E8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0339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47A7993-3596-2BDB-58C1-E2341B5C58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54" y="224283"/>
            <a:ext cx="7134330" cy="45810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2C9BF1-CA5F-38DD-8D70-B26665E3AF44}"/>
              </a:ext>
            </a:extLst>
          </p:cNvPr>
          <p:cNvSpPr txBox="1"/>
          <p:nvPr/>
        </p:nvSpPr>
        <p:spPr>
          <a:xfrm>
            <a:off x="8382837" y="4053061"/>
            <a:ext cx="2740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Вот птичка так птичка,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дрозд, не синичка,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 лебедь, не утка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не козодой.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Но эта вот птичка,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Хоть и невеличка,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Выводит птенцов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Только лютой зимой.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(Клёст)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919604-43D5-3306-D912-996521E202DA}"/>
              </a:ext>
            </a:extLst>
          </p:cNvPr>
          <p:cNvSpPr txBox="1"/>
          <p:nvPr/>
        </p:nvSpPr>
        <p:spPr>
          <a:xfrm>
            <a:off x="1629507" y="5099988"/>
            <a:ext cx="56848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В белых шубах ели, сосны...</a:t>
            </a:r>
            <a:b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Снег. Сосулек леденцы.</a:t>
            </a:r>
            <a:b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У кого это в морозы</a:t>
            </a:r>
            <a:b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Голос подали птенцы?                       (</a:t>
            </a:r>
            <a:r>
              <a:rPr lang="ru-RU" sz="1800" b="1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Клест </a:t>
            </a:r>
            <a:r>
              <a:rPr lang="ru-RU" sz="1800" b="1" i="0" u="none" strike="noStrike" dirty="0" err="1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еловик</a:t>
            </a: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647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1981500-F58F-B37C-626D-17BE3F161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9332AC-4778-3B56-323A-8C50394F6758}"/>
              </a:ext>
            </a:extLst>
          </p:cNvPr>
          <p:cNvSpPr txBox="1"/>
          <p:nvPr/>
        </p:nvSpPr>
        <p:spPr>
          <a:xfrm>
            <a:off x="1097782" y="1538796"/>
            <a:ext cx="490108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Покормите птиц зимой,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Пусть со всех концов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 вам слетятся, как домой,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Стайки на крыльцо.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Небогаты их корма,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Горсть одна нужна,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Горсть одна – и не страшна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Будет им зима.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073EA7-2A8F-C41E-901A-B250506D4C3F}"/>
              </a:ext>
            </a:extLst>
          </p:cNvPr>
          <p:cNvSpPr txBox="1"/>
          <p:nvPr/>
        </p:nvSpPr>
        <p:spPr>
          <a:xfrm>
            <a:off x="1097782" y="408886"/>
            <a:ext cx="61747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Покормите птиц зимой</a:t>
            </a:r>
            <a:endParaRPr lang="ru-RU" sz="2400" b="1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820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C8431F7-823B-C2E7-2557-FDA3C97A7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A494D0C-6455-2008-61E5-DC46EB526D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22" y="413238"/>
            <a:ext cx="8042032" cy="603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49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C55590-886F-6FC6-2039-4C81432684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47D536-75BF-BE73-F1A7-838F464630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00" y="549722"/>
            <a:ext cx="8134715" cy="575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89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85B5B0D-95A8-A244-367B-7B5F714AB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242D82-2AFF-50AF-57F5-1280E5DBADA2}"/>
              </a:ext>
            </a:extLst>
          </p:cNvPr>
          <p:cNvSpPr txBox="1"/>
          <p:nvPr/>
        </p:nvSpPr>
        <p:spPr>
          <a:xfrm>
            <a:off x="1728316" y="2371411"/>
            <a:ext cx="6260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452670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85B5B0D-95A8-A244-367B-7B5F714AB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44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85B5B0D-95A8-A244-367B-7B5F714AB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0387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E61A07-A1FB-7854-C3D2-6926581D28A2}"/>
              </a:ext>
            </a:extLst>
          </p:cNvPr>
          <p:cNvSpPr txBox="1"/>
          <p:nvPr/>
        </p:nvSpPr>
        <p:spPr>
          <a:xfrm>
            <a:off x="140677" y="150725"/>
            <a:ext cx="9355015" cy="6147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«Зимующие и кочующие птицы»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/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птицами, которые остаются зимовать, теми, которые прилетают зимовать в наши края. Повторить названия птиц перелётных.</a:t>
            </a:r>
          </a:p>
          <a:p>
            <a:pPr indent="228600"/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Знакомить детей с понятием «зимующие птицы»;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Дать детям представление о видах питания зимующих птиц;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Расширить словарный запас: корм, кормушка, холодно, голодно и т. д. ;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Знакомить с понятием «кочующие птицы».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Воспитывать заботливое и доброжелательное отношение к птицам.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Развивать воображение, внимание, мышление, целостное восприятие предметов.</a:t>
            </a:r>
          </a:p>
          <a:p>
            <a:pPr indent="228600">
              <a:spcBef>
                <a:spcPts val="1125"/>
              </a:spcBef>
              <a:spcAft>
                <a:spcPts val="1125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40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1981500-F58F-B37C-626D-17BE3F161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75BA7E-3117-649F-E488-EC03E8881DCA}"/>
              </a:ext>
            </a:extLst>
          </p:cNvPr>
          <p:cNvSpPr txBox="1"/>
          <p:nvPr/>
        </p:nvSpPr>
        <p:spPr>
          <a:xfrm>
            <a:off x="401934" y="1225104"/>
            <a:ext cx="7435780" cy="3432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Зимующие птицы нашего города.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Есть «зимующие птицы», которые живут с нами летом и остаются жить рядом с нами и зимой: Синица, Воробей, Голубь, Ворона, Дятел, Поползень.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есть птицы — гости, их называют «кочующими». Они прилетают к нам зимой с далекого холодного севера. Наши зимние гости: Снегирь Свиристель Клёст.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743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9C137D-E55B-9019-42F8-E2E401392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E0E6CF-95D8-3D6E-4BE5-7BF71C40C1FD}"/>
              </a:ext>
            </a:extLst>
          </p:cNvPr>
          <p:cNvSpPr txBox="1"/>
          <p:nvPr/>
        </p:nvSpPr>
        <p:spPr>
          <a:xfrm>
            <a:off x="8022854" y="4076674"/>
            <a:ext cx="296175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Особа всем известная,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Она – крикунья местная.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Увидит тучку тёмную,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Взлетит на ель зелёную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смотрит, словно с трона,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Красавица-ворона.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42FC2B-529A-A020-213D-310AB72788D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64" y="391886"/>
            <a:ext cx="7651064" cy="55296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181F7D-AA35-91F9-C2F4-7E0B2BC91AF5}"/>
              </a:ext>
            </a:extLst>
          </p:cNvPr>
          <p:cNvSpPr txBox="1"/>
          <p:nvPr/>
        </p:nvSpPr>
        <p:spPr>
          <a:xfrm>
            <a:off x="8292402" y="1679360"/>
            <a:ext cx="32632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Окраской – сероватая,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Повадкой – вороватая.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Походкой – мешковатая,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Крикунья – хрипловатая (ворона).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44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F38819-8D4A-A6AA-5AEE-35B9A1579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6" descr="0_3043_316210cf_L">
            <a:extLst>
              <a:ext uri="{FF2B5EF4-FFF2-40B4-BE49-F238E27FC236}">
                <a16:creationId xmlns:a16="http://schemas.microsoft.com/office/drawing/2014/main" id="{D58B2CBB-077E-C1F2-3275-EC2F90656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89" y="541702"/>
            <a:ext cx="6287079" cy="578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6EC22B-45DE-97B5-27CB-2412DD66CE0C}"/>
              </a:ext>
            </a:extLst>
          </p:cNvPr>
          <p:cNvSpPr txBox="1"/>
          <p:nvPr/>
        </p:nvSpPr>
        <p:spPr>
          <a:xfrm>
            <a:off x="6867857" y="4476430"/>
            <a:ext cx="2971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Спинкою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зеленовата,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Животиком желтовата,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Чёрненькая шапочка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полоска шарфика.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(Синица)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930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E08A02B-C326-4A6B-9FBA-2AA2AF9525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69d4b3483012b72b1c7b9e3158964e17">
            <a:extLst>
              <a:ext uri="{FF2B5EF4-FFF2-40B4-BE49-F238E27FC236}">
                <a16:creationId xmlns:a16="http://schemas.microsoft.com/office/drawing/2014/main" id="{5A0C19F2-E554-1B46-C802-652C09672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79" y="162552"/>
            <a:ext cx="4571999" cy="651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893C7B-8A57-9A66-AF8C-E0052669E696}"/>
              </a:ext>
            </a:extLst>
          </p:cNvPr>
          <p:cNvSpPr txBox="1"/>
          <p:nvPr/>
        </p:nvSpPr>
        <p:spPr>
          <a:xfrm>
            <a:off x="5870750" y="4174980"/>
            <a:ext cx="308903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Я по дереву стучу,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Червячка добыть хочу,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Хоть и скрылся под корой -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Все равно он будет мой!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(Дятел)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A611AE-91DD-719D-6C44-32A1FAAB9D59}"/>
              </a:ext>
            </a:extLst>
          </p:cNvPr>
          <p:cNvSpPr txBox="1"/>
          <p:nvPr/>
        </p:nvSpPr>
        <p:spPr>
          <a:xfrm>
            <a:off x="5297993" y="1574634"/>
            <a:ext cx="276078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Хоть я не молоток –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 дереву стучу: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нем каждый уголок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Обследовать хочу.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Хожу я в красной шапке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 акробат прекрасный (дятел).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35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1CF437D-7BEB-7A69-6992-3B8362C6F6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21FE5B-BBBC-92ED-87A6-70030163CC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543" y="652198"/>
            <a:ext cx="7811284" cy="55536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5E6B1B-F662-AE74-46E5-95546EC07965}"/>
              </a:ext>
            </a:extLst>
          </p:cNvPr>
          <p:cNvSpPr txBox="1"/>
          <p:nvPr/>
        </p:nvSpPr>
        <p:spPr>
          <a:xfrm>
            <a:off x="8212015" y="4174477"/>
            <a:ext cx="308903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Очень странный почтальон:</a:t>
            </a:r>
          </a:p>
          <a:p>
            <a:r>
              <a:rPr lang="ru-RU" dirty="0"/>
              <a:t>Не маг и не волшебник он.</a:t>
            </a:r>
          </a:p>
          <a:p>
            <a:r>
              <a:rPr lang="ru-RU" dirty="0"/>
              <a:t>Доставит письма и газеты,</a:t>
            </a:r>
          </a:p>
          <a:p>
            <a:r>
              <a:rPr lang="ru-RU" dirty="0"/>
              <a:t>Несёт посылку на край света,</a:t>
            </a:r>
          </a:p>
          <a:p>
            <a:r>
              <a:rPr lang="ru-RU" dirty="0"/>
              <a:t>Хранить умеет все секреты.</a:t>
            </a:r>
          </a:p>
          <a:p>
            <a:r>
              <a:rPr lang="ru-RU" dirty="0"/>
              <a:t>Крылат и смел, и зорок он.</a:t>
            </a:r>
          </a:p>
          <a:p>
            <a:r>
              <a:rPr lang="ru-RU" dirty="0"/>
              <a:t>Кто же этот почтальон?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EC35CD-E77D-1052-43C7-07E25B0F6998}"/>
              </a:ext>
            </a:extLst>
          </p:cNvPr>
          <p:cNvSpPr txBox="1"/>
          <p:nvPr/>
        </p:nvSpPr>
        <p:spPr>
          <a:xfrm>
            <a:off x="8188934" y="1263055"/>
            <a:ext cx="374552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Ну, а это птица мира,</a:t>
            </a:r>
            <a:br>
              <a:rPr lang="ru-RU" dirty="0"/>
            </a:b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Только в небесах парила,</a:t>
            </a:r>
            <a:br>
              <a:rPr lang="ru-RU" dirty="0"/>
            </a:b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Быстро к нам спустилась в ноги,</a:t>
            </a:r>
            <a:br>
              <a:rPr lang="ru-RU" dirty="0"/>
            </a:b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Смело ходит по дороге</a:t>
            </a:r>
            <a:br>
              <a:rPr lang="ru-RU" dirty="0"/>
            </a:b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И боится только кошек,</a:t>
            </a:r>
            <a:br>
              <a:rPr lang="ru-RU" dirty="0"/>
            </a:b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Ей даем семян и крошек.</a:t>
            </a:r>
            <a:br>
              <a:rPr lang="ru-RU" dirty="0"/>
            </a:b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С нами птица круглый год,</a:t>
            </a:r>
            <a:br>
              <a:rPr lang="ru-RU" dirty="0"/>
            </a:br>
            <a:r>
              <a:rPr lang="ru-RU" b="0" i="0" dirty="0">
                <a:solidFill>
                  <a:srgbClr val="111111"/>
                </a:solidFill>
                <a:effectLst/>
                <a:latin typeface="Montserrat" panose="00000500000000000000" pitchFamily="2" charset="-52"/>
              </a:rPr>
              <a:t>Воркованием поет.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073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1981500-F58F-B37C-626D-17BE3F1615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56B862-E115-BEDE-6D20-0A22B4E8868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885" y="305615"/>
            <a:ext cx="7707085" cy="6155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8E2322-42FB-891E-0A1D-B85A3C8D707A}"/>
              </a:ext>
            </a:extLst>
          </p:cNvPr>
          <p:cNvSpPr txBox="1"/>
          <p:nvPr/>
        </p:nvSpPr>
        <p:spPr>
          <a:xfrm>
            <a:off x="8362741" y="4715414"/>
            <a:ext cx="436852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Только я из птиц, признаться,</a:t>
            </a:r>
            <a:b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В зной, морозы и пургу</a:t>
            </a:r>
            <a:b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По стволу передвигаться</a:t>
            </a:r>
            <a:b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Головою вниз могу.                  (</a:t>
            </a:r>
            <a:r>
              <a:rPr lang="ru-RU" sz="1800" b="1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Поползень</a:t>
            </a:r>
            <a:r>
              <a:rPr lang="ru-RU" sz="1800" b="0" i="0" u="none" strike="noStrike" dirty="0">
                <a:solidFill>
                  <a:srgbClr val="444444"/>
                </a:solidFill>
                <a:effectLst/>
                <a:latin typeface="Times New Roman" panose="02020603050405020304" pitchFamily="18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879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2426DDD-38B2-60CC-9860-5FD215EB8F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7A83A8-F1A0-956B-6C5D-1D9A0BE9EB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150" y="271305"/>
            <a:ext cx="7751354" cy="4943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DE840A1-9A1D-A52B-AF8C-ADF61355664E}"/>
              </a:ext>
            </a:extLst>
          </p:cNvPr>
          <p:cNvSpPr txBox="1"/>
          <p:nvPr/>
        </p:nvSpPr>
        <p:spPr>
          <a:xfrm>
            <a:off x="8521796" y="4757005"/>
            <a:ext cx="320291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Озорной мальчишка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сером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армячишке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 двору шныряет,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Крохи собирает.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Чик-чирик, не робей,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 rtl="0"/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Я бывалый… (воробей).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EEDFB-55E1-52BA-7E56-5D9D7D19BEF3}"/>
              </a:ext>
            </a:extLst>
          </p:cNvPr>
          <p:cNvSpPr txBox="1"/>
          <p:nvPr/>
        </p:nvSpPr>
        <p:spPr>
          <a:xfrm>
            <a:off x="8183520" y="1982261"/>
            <a:ext cx="37053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Птичка-невеличка, ножки имеет,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 ходить не умеет.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Хочет сделать шажок,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Получается прыжок. (Воробей.)</a:t>
            </a:r>
            <a:endParaRPr lang="ru-RU" sz="16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219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5091</TotalTime>
  <Words>615</Words>
  <Application>Microsoft Office PowerPoint</Application>
  <PresentationFormat>Широкоэкранный</PresentationFormat>
  <Paragraphs>92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Montserrat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Морозова</dc:creator>
  <cp:lastModifiedBy>Татьяна Морозова</cp:lastModifiedBy>
  <cp:revision>2</cp:revision>
  <dcterms:created xsi:type="dcterms:W3CDTF">2022-12-03T17:17:27Z</dcterms:created>
  <dcterms:modified xsi:type="dcterms:W3CDTF">2022-12-07T06:09:17Z</dcterms:modified>
</cp:coreProperties>
</file>