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359" r:id="rId2"/>
    <p:sldId id="455" r:id="rId3"/>
    <p:sldId id="456" r:id="rId4"/>
    <p:sldId id="516" r:id="rId5"/>
    <p:sldId id="513" r:id="rId6"/>
    <p:sldId id="517" r:id="rId7"/>
    <p:sldId id="518" r:id="rId8"/>
    <p:sldId id="477" r:id="rId9"/>
    <p:sldId id="408" r:id="rId10"/>
  </p:sldIdLst>
  <p:sldSz cx="12192000" cy="6858000"/>
  <p:notesSz cx="6858000" cy="9144000"/>
  <p:defaultTex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Светлый стиль 3 — акцент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393" autoAdjust="0"/>
    <p:restoredTop sz="94622" autoAdjust="0"/>
  </p:normalViewPr>
  <p:slideViewPr>
    <p:cSldViewPr>
      <p:cViewPr varScale="1">
        <p:scale>
          <a:sx n="112" d="100"/>
          <a:sy n="112" d="100"/>
        </p:scale>
        <p:origin x="-636" y="-8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89AF68F-FF9C-4BFF-A634-0E48D5C4D894}" type="datetimeFigureOut">
              <a:rPr lang="ru-RU" smtClean="0"/>
              <a:t>08.12.2022</a:t>
            </a:fld>
            <a:endParaRPr lang="ru-RU"/>
          </a:p>
        </p:txBody>
      </p:sp>
      <p:sp>
        <p:nvSpPr>
          <p:cNvPr id="4" name="Образ слайда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9B2C2F-E7EE-4946-9AB6-3B876948DCB6}" type="slidenum">
              <a:rPr lang="ru-RU" smtClean="0"/>
              <a:t>‹#›</a:t>
            </a:fld>
            <a:endParaRPr lang="ru-RU"/>
          </a:p>
        </p:txBody>
      </p:sp>
    </p:spTree>
    <p:extLst>
      <p:ext uri="{BB962C8B-B14F-4D97-AF65-F5344CB8AC3E}">
        <p14:creationId xmlns:p14="http://schemas.microsoft.com/office/powerpoint/2010/main" val="42450051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ru-RU" altLang="zh-CN" smtClean="0"/>
              <a:t>Образец заголовка</a:t>
            </a:r>
            <a:endParaRPr lang="zh-CN" alt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ltLang="zh-CN" smtClean="0"/>
              <a:t>Образец подзаголовка</a:t>
            </a:r>
            <a:endParaRPr lang="zh-CN" altLang="en-US"/>
          </a:p>
        </p:txBody>
      </p:sp>
      <p:sp>
        <p:nvSpPr>
          <p:cNvPr id="4" name="Date Placeholder 3"/>
          <p:cNvSpPr>
            <a:spLocks noGrp="1"/>
          </p:cNvSpPr>
          <p:nvPr>
            <p:ph type="dt" sz="half" idx="10"/>
          </p:nvPr>
        </p:nvSpPr>
        <p:spPr/>
        <p:txBody>
          <a:bodyPr/>
          <a:lstStyle>
            <a:lvl1pPr>
              <a:defRPr/>
            </a:lvl1pPr>
          </a:lstStyle>
          <a:p>
            <a:fld id="{ABF0BD9D-1D35-4C56-9AB8-7E7688AFE135}" type="datetimeFigureOut">
              <a:rPr lang="zh-CN" altLang="en-US"/>
              <a:pPr/>
              <a:t>2022/12/8</a:t>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7FBBE1F9-ABD2-4A88-92C1-559DA34C442F}" type="slidenum">
              <a:rPr lang="zh-CN" altLang="en-US"/>
              <a:pPr/>
              <a:t>‹#›</a:t>
            </a:fld>
            <a:endParaRPr lang="zh-CN" altLang="en-US"/>
          </a:p>
        </p:txBody>
      </p:sp>
    </p:spTree>
    <p:extLst>
      <p:ext uri="{BB962C8B-B14F-4D97-AF65-F5344CB8AC3E}">
        <p14:creationId xmlns:p14="http://schemas.microsoft.com/office/powerpoint/2010/main" val="18967148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ltLang="zh-CN" smtClean="0"/>
              <a:t>Образец заголовка</a:t>
            </a:r>
            <a:endParaRPr lang="zh-CN" altLang="en-US"/>
          </a:p>
        </p:txBody>
      </p:sp>
      <p:sp>
        <p:nvSpPr>
          <p:cNvPr id="3" name="Vertical Text Placeholder 2"/>
          <p:cNvSpPr>
            <a:spLocks noGrp="1"/>
          </p:cNvSpPr>
          <p:nvPr>
            <p:ph type="body" orient="vert" idx="1"/>
          </p:nvPr>
        </p:nvSpPr>
        <p:spPr/>
        <p:txBody>
          <a:bodyPr vert="eaVert"/>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a:p>
        </p:txBody>
      </p:sp>
      <p:sp>
        <p:nvSpPr>
          <p:cNvPr id="4" name="Date Placeholder 3"/>
          <p:cNvSpPr>
            <a:spLocks noGrp="1"/>
          </p:cNvSpPr>
          <p:nvPr>
            <p:ph type="dt" sz="half" idx="10"/>
          </p:nvPr>
        </p:nvSpPr>
        <p:spPr/>
        <p:txBody>
          <a:bodyPr/>
          <a:lstStyle>
            <a:lvl1pPr>
              <a:defRPr/>
            </a:lvl1pPr>
          </a:lstStyle>
          <a:p>
            <a:fld id="{CAAE8B92-AAAB-4ADF-9CF6-506FD513D3A3}" type="datetimeFigureOut">
              <a:rPr lang="zh-CN" altLang="en-US"/>
              <a:pPr/>
              <a:t>2022/12/8</a:t>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C59BE1FE-9536-4FA0-9D6B-CE29FB5A14F8}" type="slidenum">
              <a:rPr lang="zh-CN" altLang="en-US"/>
              <a:pPr/>
              <a:t>‹#›</a:t>
            </a:fld>
            <a:endParaRPr lang="zh-CN" altLang="en-US"/>
          </a:p>
        </p:txBody>
      </p:sp>
    </p:spTree>
    <p:extLst>
      <p:ext uri="{BB962C8B-B14F-4D97-AF65-F5344CB8AC3E}">
        <p14:creationId xmlns:p14="http://schemas.microsoft.com/office/powerpoint/2010/main" val="36476693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ru-RU" altLang="zh-CN" smtClean="0"/>
              <a:t>Образец заголовка</a:t>
            </a:r>
            <a:endParaRPr lang="zh-CN" alt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a:p>
        </p:txBody>
      </p:sp>
      <p:sp>
        <p:nvSpPr>
          <p:cNvPr id="4" name="Date Placeholder 3"/>
          <p:cNvSpPr>
            <a:spLocks noGrp="1"/>
          </p:cNvSpPr>
          <p:nvPr>
            <p:ph type="dt" sz="half" idx="10"/>
          </p:nvPr>
        </p:nvSpPr>
        <p:spPr/>
        <p:txBody>
          <a:bodyPr/>
          <a:lstStyle>
            <a:lvl1pPr>
              <a:defRPr/>
            </a:lvl1pPr>
          </a:lstStyle>
          <a:p>
            <a:fld id="{C6CAD756-FAA3-4E6D-9771-C001A126AA8A}" type="datetimeFigureOut">
              <a:rPr lang="zh-CN" altLang="en-US"/>
              <a:pPr/>
              <a:t>2022/12/8</a:t>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C1CB4115-9ACB-4AF0-8A0E-CB77F64E609F}" type="slidenum">
              <a:rPr lang="zh-CN" altLang="en-US"/>
              <a:pPr/>
              <a:t>‹#›</a:t>
            </a:fld>
            <a:endParaRPr lang="zh-CN" altLang="en-US"/>
          </a:p>
        </p:txBody>
      </p:sp>
    </p:spTree>
    <p:extLst>
      <p:ext uri="{BB962C8B-B14F-4D97-AF65-F5344CB8AC3E}">
        <p14:creationId xmlns:p14="http://schemas.microsoft.com/office/powerpoint/2010/main" val="21288636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ltLang="zh-CN" smtClean="0"/>
              <a:t>Образец заголовка</a:t>
            </a:r>
            <a:endParaRPr lang="zh-CN" altLang="en-US"/>
          </a:p>
        </p:txBody>
      </p:sp>
      <p:sp>
        <p:nvSpPr>
          <p:cNvPr id="3" name="Content Placeholder 2"/>
          <p:cNvSpPr>
            <a:spLocks noGrp="1"/>
          </p:cNvSpPr>
          <p:nvPr>
            <p:ph idx="1"/>
          </p:nvPr>
        </p:nvSpPr>
        <p:spPr/>
        <p:txBody>
          <a:bodyPr/>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a:p>
        </p:txBody>
      </p:sp>
      <p:sp>
        <p:nvSpPr>
          <p:cNvPr id="4" name="Date Placeholder 3"/>
          <p:cNvSpPr>
            <a:spLocks noGrp="1"/>
          </p:cNvSpPr>
          <p:nvPr>
            <p:ph type="dt" sz="half" idx="10"/>
          </p:nvPr>
        </p:nvSpPr>
        <p:spPr/>
        <p:txBody>
          <a:bodyPr/>
          <a:lstStyle>
            <a:lvl1pPr>
              <a:defRPr/>
            </a:lvl1pPr>
          </a:lstStyle>
          <a:p>
            <a:fld id="{06B1B3F5-80B3-49BF-8B51-689393BC1BFE}" type="datetimeFigureOut">
              <a:rPr lang="zh-CN" altLang="en-US"/>
              <a:pPr/>
              <a:t>2022/12/8</a:t>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7FA87EE4-EBF3-4D7D-BC18-3046287B5350}" type="slidenum">
              <a:rPr lang="zh-CN" altLang="en-US"/>
              <a:pPr/>
              <a:t>‹#›</a:t>
            </a:fld>
            <a:endParaRPr lang="zh-CN" altLang="en-US"/>
          </a:p>
        </p:txBody>
      </p:sp>
    </p:spTree>
    <p:extLst>
      <p:ext uri="{BB962C8B-B14F-4D97-AF65-F5344CB8AC3E}">
        <p14:creationId xmlns:p14="http://schemas.microsoft.com/office/powerpoint/2010/main" val="39718630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ru-RU" altLang="zh-CN" smtClean="0"/>
              <a:t>Образец заголовка</a:t>
            </a:r>
            <a:endParaRPr lang="zh-CN" alt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ltLang="zh-CN" smtClean="0"/>
              <a:t>Образец текста</a:t>
            </a:r>
          </a:p>
        </p:txBody>
      </p:sp>
      <p:sp>
        <p:nvSpPr>
          <p:cNvPr id="4" name="Date Placeholder 3"/>
          <p:cNvSpPr>
            <a:spLocks noGrp="1"/>
          </p:cNvSpPr>
          <p:nvPr>
            <p:ph type="dt" sz="half" idx="10"/>
          </p:nvPr>
        </p:nvSpPr>
        <p:spPr/>
        <p:txBody>
          <a:bodyPr/>
          <a:lstStyle>
            <a:lvl1pPr>
              <a:defRPr/>
            </a:lvl1pPr>
          </a:lstStyle>
          <a:p>
            <a:fld id="{CB71EF49-1761-4F5A-912C-A17B3FBFD72F}" type="datetimeFigureOut">
              <a:rPr lang="zh-CN" altLang="en-US"/>
              <a:pPr/>
              <a:t>2022/12/8</a:t>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FF193B39-3831-43E2-A9CE-6BCABE4F4D0D}" type="slidenum">
              <a:rPr lang="zh-CN" altLang="en-US"/>
              <a:pPr/>
              <a:t>‹#›</a:t>
            </a:fld>
            <a:endParaRPr lang="zh-CN" altLang="en-US"/>
          </a:p>
        </p:txBody>
      </p:sp>
    </p:spTree>
    <p:extLst>
      <p:ext uri="{BB962C8B-B14F-4D97-AF65-F5344CB8AC3E}">
        <p14:creationId xmlns:p14="http://schemas.microsoft.com/office/powerpoint/2010/main" val="42306620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ltLang="zh-CN" smtClean="0"/>
              <a:t>Образец заголовка</a:t>
            </a:r>
            <a:endParaRPr lang="zh-CN" alt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a:p>
        </p:txBody>
      </p:sp>
      <p:sp>
        <p:nvSpPr>
          <p:cNvPr id="5" name="Date Placeholder 3"/>
          <p:cNvSpPr>
            <a:spLocks noGrp="1"/>
          </p:cNvSpPr>
          <p:nvPr>
            <p:ph type="dt" sz="half" idx="10"/>
          </p:nvPr>
        </p:nvSpPr>
        <p:spPr/>
        <p:txBody>
          <a:bodyPr/>
          <a:lstStyle>
            <a:lvl1pPr>
              <a:defRPr/>
            </a:lvl1pPr>
          </a:lstStyle>
          <a:p>
            <a:fld id="{02DD12DA-0065-46F0-A4AD-4987262FC37E}" type="datetimeFigureOut">
              <a:rPr lang="zh-CN" altLang="en-US"/>
              <a:pPr/>
              <a:t>2022/12/8</a:t>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33DB5DD4-6DF2-4DD4-9A46-D6F424279BB1}" type="slidenum">
              <a:rPr lang="zh-CN" altLang="en-US"/>
              <a:pPr/>
              <a:t>‹#›</a:t>
            </a:fld>
            <a:endParaRPr lang="zh-CN" altLang="en-US"/>
          </a:p>
        </p:txBody>
      </p:sp>
    </p:spTree>
    <p:extLst>
      <p:ext uri="{BB962C8B-B14F-4D97-AF65-F5344CB8AC3E}">
        <p14:creationId xmlns:p14="http://schemas.microsoft.com/office/powerpoint/2010/main" val="21847526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ltLang="zh-CN" smtClean="0"/>
              <a:t>Образец заголовка</a:t>
            </a:r>
            <a:endParaRPr lang="zh-CN" alt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ltLang="zh-CN" smtClean="0"/>
              <a:t>Образец текста</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ltLang="zh-CN" smtClean="0"/>
              <a:t>Образец текста</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a:p>
        </p:txBody>
      </p:sp>
      <p:sp>
        <p:nvSpPr>
          <p:cNvPr id="7" name="Date Placeholder 3"/>
          <p:cNvSpPr>
            <a:spLocks noGrp="1"/>
          </p:cNvSpPr>
          <p:nvPr>
            <p:ph type="dt" sz="half" idx="10"/>
          </p:nvPr>
        </p:nvSpPr>
        <p:spPr/>
        <p:txBody>
          <a:bodyPr/>
          <a:lstStyle>
            <a:lvl1pPr>
              <a:defRPr/>
            </a:lvl1pPr>
          </a:lstStyle>
          <a:p>
            <a:fld id="{81DD59B4-176D-4B46-8B1B-712C5AFEDCD0}" type="datetimeFigureOut">
              <a:rPr lang="zh-CN" altLang="en-US"/>
              <a:pPr/>
              <a:t>2022/12/8</a:t>
            </a:fld>
            <a:endParaRPr lang="zh-CN" altLang="en-US"/>
          </a:p>
        </p:txBody>
      </p:sp>
      <p:sp>
        <p:nvSpPr>
          <p:cNvPr id="8" name="Footer Placeholder 4"/>
          <p:cNvSpPr>
            <a:spLocks noGrp="1"/>
          </p:cNvSpPr>
          <p:nvPr>
            <p:ph type="ftr" sz="quarter" idx="11"/>
          </p:nvPr>
        </p:nvSpPr>
        <p:spPr/>
        <p:txBody>
          <a:bodyPr/>
          <a:lstStyle>
            <a:lvl1pPr>
              <a:defRPr/>
            </a:lvl1pPr>
          </a:lstStyle>
          <a:p>
            <a:endParaRPr lang="zh-CN" altLang="en-US"/>
          </a:p>
        </p:txBody>
      </p:sp>
      <p:sp>
        <p:nvSpPr>
          <p:cNvPr id="9" name="Slide Number Placeholder 5"/>
          <p:cNvSpPr>
            <a:spLocks noGrp="1"/>
          </p:cNvSpPr>
          <p:nvPr>
            <p:ph type="sldNum" sz="quarter" idx="12"/>
          </p:nvPr>
        </p:nvSpPr>
        <p:spPr/>
        <p:txBody>
          <a:bodyPr/>
          <a:lstStyle>
            <a:lvl1pPr>
              <a:defRPr/>
            </a:lvl1pPr>
          </a:lstStyle>
          <a:p>
            <a:fld id="{61547630-1B7B-4F98-8D07-146548D9CE02}" type="slidenum">
              <a:rPr lang="zh-CN" altLang="en-US"/>
              <a:pPr/>
              <a:t>‹#›</a:t>
            </a:fld>
            <a:endParaRPr lang="zh-CN" altLang="en-US"/>
          </a:p>
        </p:txBody>
      </p:sp>
    </p:spTree>
    <p:extLst>
      <p:ext uri="{BB962C8B-B14F-4D97-AF65-F5344CB8AC3E}">
        <p14:creationId xmlns:p14="http://schemas.microsoft.com/office/powerpoint/2010/main" val="5059462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ltLang="zh-CN" smtClean="0"/>
              <a:t>Образец заголовка</a:t>
            </a:r>
            <a:endParaRPr lang="zh-CN" altLang="en-US"/>
          </a:p>
        </p:txBody>
      </p:sp>
      <p:sp>
        <p:nvSpPr>
          <p:cNvPr id="3" name="Date Placeholder 3"/>
          <p:cNvSpPr>
            <a:spLocks noGrp="1"/>
          </p:cNvSpPr>
          <p:nvPr>
            <p:ph type="dt" sz="half" idx="10"/>
          </p:nvPr>
        </p:nvSpPr>
        <p:spPr/>
        <p:txBody>
          <a:bodyPr/>
          <a:lstStyle>
            <a:lvl1pPr>
              <a:defRPr/>
            </a:lvl1pPr>
          </a:lstStyle>
          <a:p>
            <a:fld id="{830C79F7-804B-4A4C-B9CC-4A02D2F71701}" type="datetimeFigureOut">
              <a:rPr lang="zh-CN" altLang="en-US"/>
              <a:pPr/>
              <a:t>2022/12/8</a:t>
            </a:fld>
            <a:endParaRPr lang="zh-CN" altLang="en-US"/>
          </a:p>
        </p:txBody>
      </p:sp>
      <p:sp>
        <p:nvSpPr>
          <p:cNvPr id="4" name="Footer Placeholder 4"/>
          <p:cNvSpPr>
            <a:spLocks noGrp="1"/>
          </p:cNvSpPr>
          <p:nvPr>
            <p:ph type="ftr" sz="quarter" idx="11"/>
          </p:nvPr>
        </p:nvSpPr>
        <p:spPr/>
        <p:txBody>
          <a:bodyPr/>
          <a:lstStyle>
            <a:lvl1pPr>
              <a:defRPr/>
            </a:lvl1pPr>
          </a:lstStyle>
          <a:p>
            <a:endParaRPr lang="zh-CN" altLang="en-US"/>
          </a:p>
        </p:txBody>
      </p:sp>
      <p:sp>
        <p:nvSpPr>
          <p:cNvPr id="5" name="Slide Number Placeholder 5"/>
          <p:cNvSpPr>
            <a:spLocks noGrp="1"/>
          </p:cNvSpPr>
          <p:nvPr>
            <p:ph type="sldNum" sz="quarter" idx="12"/>
          </p:nvPr>
        </p:nvSpPr>
        <p:spPr/>
        <p:txBody>
          <a:bodyPr/>
          <a:lstStyle>
            <a:lvl1pPr>
              <a:defRPr/>
            </a:lvl1pPr>
          </a:lstStyle>
          <a:p>
            <a:fld id="{9B63D278-2FE8-496B-BBF9-8C33D363E7FE}" type="slidenum">
              <a:rPr lang="zh-CN" altLang="en-US"/>
              <a:pPr/>
              <a:t>‹#›</a:t>
            </a:fld>
            <a:endParaRPr lang="zh-CN" altLang="en-US"/>
          </a:p>
        </p:txBody>
      </p:sp>
    </p:spTree>
    <p:extLst>
      <p:ext uri="{BB962C8B-B14F-4D97-AF65-F5344CB8AC3E}">
        <p14:creationId xmlns:p14="http://schemas.microsoft.com/office/powerpoint/2010/main" val="35510984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938AFE3-94DF-40B0-B86D-2CFA60301D3A}" type="datetimeFigureOut">
              <a:rPr lang="zh-CN" altLang="en-US"/>
              <a:pPr/>
              <a:t>2022/12/8</a:t>
            </a:fld>
            <a:endParaRPr lang="zh-CN" altLang="en-US"/>
          </a:p>
        </p:txBody>
      </p:sp>
      <p:sp>
        <p:nvSpPr>
          <p:cNvPr id="3" name="Footer Placeholder 4"/>
          <p:cNvSpPr>
            <a:spLocks noGrp="1"/>
          </p:cNvSpPr>
          <p:nvPr>
            <p:ph type="ftr" sz="quarter" idx="11"/>
          </p:nvPr>
        </p:nvSpPr>
        <p:spPr/>
        <p:txBody>
          <a:bodyPr/>
          <a:lstStyle>
            <a:lvl1pPr>
              <a:defRPr/>
            </a:lvl1pPr>
          </a:lstStyle>
          <a:p>
            <a:endParaRPr lang="zh-CN" altLang="en-US"/>
          </a:p>
        </p:txBody>
      </p:sp>
      <p:sp>
        <p:nvSpPr>
          <p:cNvPr id="4" name="Slide Number Placeholder 5"/>
          <p:cNvSpPr>
            <a:spLocks noGrp="1"/>
          </p:cNvSpPr>
          <p:nvPr>
            <p:ph type="sldNum" sz="quarter" idx="12"/>
          </p:nvPr>
        </p:nvSpPr>
        <p:spPr/>
        <p:txBody>
          <a:bodyPr/>
          <a:lstStyle>
            <a:lvl1pPr>
              <a:defRPr/>
            </a:lvl1pPr>
          </a:lstStyle>
          <a:p>
            <a:fld id="{6631AF7D-FFDD-49F4-A181-6A84E8353111}" type="slidenum">
              <a:rPr lang="zh-CN" altLang="en-US"/>
              <a:pPr/>
              <a:t>‹#›</a:t>
            </a:fld>
            <a:endParaRPr lang="zh-CN" altLang="en-US"/>
          </a:p>
        </p:txBody>
      </p:sp>
    </p:spTree>
    <p:extLst>
      <p:ext uri="{BB962C8B-B14F-4D97-AF65-F5344CB8AC3E}">
        <p14:creationId xmlns:p14="http://schemas.microsoft.com/office/powerpoint/2010/main" val="12250975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ru-RU" altLang="zh-CN" smtClean="0"/>
              <a:t>Образец заголовка</a:t>
            </a:r>
            <a:endParaRPr lang="zh-CN" alt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ltLang="zh-CN" smtClean="0"/>
              <a:t>Образец текста</a:t>
            </a:r>
          </a:p>
        </p:txBody>
      </p:sp>
      <p:sp>
        <p:nvSpPr>
          <p:cNvPr id="5" name="Date Placeholder 3"/>
          <p:cNvSpPr>
            <a:spLocks noGrp="1"/>
          </p:cNvSpPr>
          <p:nvPr>
            <p:ph type="dt" sz="half" idx="10"/>
          </p:nvPr>
        </p:nvSpPr>
        <p:spPr/>
        <p:txBody>
          <a:bodyPr/>
          <a:lstStyle>
            <a:lvl1pPr>
              <a:defRPr/>
            </a:lvl1pPr>
          </a:lstStyle>
          <a:p>
            <a:fld id="{21C0E2B8-F511-48E9-850B-8259339FC294}" type="datetimeFigureOut">
              <a:rPr lang="zh-CN" altLang="en-US"/>
              <a:pPr/>
              <a:t>2022/12/8</a:t>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1D90FFDB-4B59-423F-8652-19F84D4889D1}" type="slidenum">
              <a:rPr lang="zh-CN" altLang="en-US"/>
              <a:pPr/>
              <a:t>‹#›</a:t>
            </a:fld>
            <a:endParaRPr lang="zh-CN" altLang="en-US"/>
          </a:p>
        </p:txBody>
      </p:sp>
    </p:spTree>
    <p:extLst>
      <p:ext uri="{BB962C8B-B14F-4D97-AF65-F5344CB8AC3E}">
        <p14:creationId xmlns:p14="http://schemas.microsoft.com/office/powerpoint/2010/main" val="9366721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ru-RU" altLang="zh-CN" smtClean="0"/>
              <a:t>Образец заголовка</a:t>
            </a:r>
            <a:endParaRPr lang="zh-CN" altLang="en-US"/>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altLang="zh-CN" noProof="0" smtClean="0"/>
              <a:t>Вставка рисунка</a:t>
            </a:r>
            <a:endParaRPr lang="zh-CN" alt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ltLang="zh-CN" smtClean="0"/>
              <a:t>Образец текста</a:t>
            </a:r>
          </a:p>
        </p:txBody>
      </p:sp>
      <p:sp>
        <p:nvSpPr>
          <p:cNvPr id="5" name="Date Placeholder 3"/>
          <p:cNvSpPr>
            <a:spLocks noGrp="1"/>
          </p:cNvSpPr>
          <p:nvPr>
            <p:ph type="dt" sz="half" idx="10"/>
          </p:nvPr>
        </p:nvSpPr>
        <p:spPr/>
        <p:txBody>
          <a:bodyPr/>
          <a:lstStyle>
            <a:lvl1pPr>
              <a:defRPr/>
            </a:lvl1pPr>
          </a:lstStyle>
          <a:p>
            <a:fld id="{DF41E6B5-7205-45B2-B7BB-69B69D259A15}" type="datetimeFigureOut">
              <a:rPr lang="zh-CN" altLang="en-US"/>
              <a:pPr/>
              <a:t>2022/12/8</a:t>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299206F9-C7F8-4FC5-B1E6-98222F65A3FC}" type="slidenum">
              <a:rPr lang="zh-CN" altLang="en-US"/>
              <a:pPr/>
              <a:t>‹#›</a:t>
            </a:fld>
            <a:endParaRPr lang="zh-CN" altLang="en-US"/>
          </a:p>
        </p:txBody>
      </p:sp>
    </p:spTree>
    <p:extLst>
      <p:ext uri="{BB962C8B-B14F-4D97-AF65-F5344CB8AC3E}">
        <p14:creationId xmlns:p14="http://schemas.microsoft.com/office/powerpoint/2010/main" val="23990929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zh-CN" smtClean="0"/>
              <a:t>Образец заголовка</a:t>
            </a:r>
            <a:endParaRPr lang="zh-CN" altLang="en-US" smtClean="0"/>
          </a:p>
        </p:txBody>
      </p:sp>
      <p:sp>
        <p:nvSpPr>
          <p:cNvPr id="1027"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smtClean="0"/>
          </a:p>
        </p:txBody>
      </p:sp>
      <p:sp>
        <p:nvSpPr>
          <p:cNvPr id="4" name="Date Placeholder 3"/>
          <p:cNvSpPr>
            <a:spLocks noGrp="1"/>
          </p:cNvSpPr>
          <p:nvPr>
            <p:ph type="dt" sz="half" idx="2"/>
          </p:nvPr>
        </p:nvSpPr>
        <p:spPr>
          <a:xfrm>
            <a:off x="609600" y="6356351"/>
            <a:ext cx="28448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fld id="{61A94936-063F-439B-B200-B1B7DDB20420}" type="datetimeFigureOut">
              <a:rPr lang="zh-CN" altLang="en-US"/>
              <a:pPr/>
              <a:t>2022/12/8</a:t>
            </a:fld>
            <a:endParaRPr lang="zh-CN" alt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endParaRPr lang="zh-CN" alt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00B70EA7-ADB1-456E-84C8-26C0400C868C}"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671"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mc:AlternateContent xmlns:mc="http://schemas.openxmlformats.org/markup-compatibility/2006" xmlns:p14="http://schemas.microsoft.com/office/powerpoint/2010/main">
    <mc:Choice Requires="p14">
      <p:transition p14:dur="0"/>
    </mc:Choice>
    <mc:Fallback xmlns="">
      <p:transition/>
    </mc:Fallback>
  </mc:AlternateConten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ea typeface="宋体" charset="-122"/>
        </a:defRPr>
      </a:lvl2pPr>
      <a:lvl3pPr algn="ctr" rtl="0" eaLnBrk="1" fontAlgn="base" hangingPunct="1">
        <a:spcBef>
          <a:spcPct val="0"/>
        </a:spcBef>
        <a:spcAft>
          <a:spcPct val="0"/>
        </a:spcAft>
        <a:defRPr sz="4400">
          <a:solidFill>
            <a:schemeClr val="tx1"/>
          </a:solidFill>
          <a:latin typeface="Calibri" pitchFamily="34" charset="0"/>
          <a:ea typeface="宋体" charset="-122"/>
        </a:defRPr>
      </a:lvl3pPr>
      <a:lvl4pPr algn="ctr" rtl="0" eaLnBrk="1" fontAlgn="base" hangingPunct="1">
        <a:spcBef>
          <a:spcPct val="0"/>
        </a:spcBef>
        <a:spcAft>
          <a:spcPct val="0"/>
        </a:spcAft>
        <a:defRPr sz="4400">
          <a:solidFill>
            <a:schemeClr val="tx1"/>
          </a:solidFill>
          <a:latin typeface="Calibri" pitchFamily="34" charset="0"/>
          <a:ea typeface="宋体" charset="-122"/>
        </a:defRPr>
      </a:lvl4pPr>
      <a:lvl5pPr algn="ctr" rtl="0" eaLnBrk="1" fontAlgn="base" hangingPunct="1">
        <a:spcBef>
          <a:spcPct val="0"/>
        </a:spcBef>
        <a:spcAft>
          <a:spcPct val="0"/>
        </a:spcAft>
        <a:defRPr sz="4400">
          <a:solidFill>
            <a:schemeClr val="tx1"/>
          </a:solidFill>
          <a:latin typeface="Calibri" pitchFamily="34" charset="0"/>
          <a:ea typeface="宋体" charset="-122"/>
        </a:defRPr>
      </a:lvl5pPr>
      <a:lvl6pPr marL="457200" algn="ctr" rtl="0" eaLnBrk="1" fontAlgn="base" hangingPunct="1">
        <a:spcBef>
          <a:spcPct val="0"/>
        </a:spcBef>
        <a:spcAft>
          <a:spcPct val="0"/>
        </a:spcAft>
        <a:defRPr sz="4400">
          <a:solidFill>
            <a:schemeClr val="tx1"/>
          </a:solidFill>
          <a:latin typeface="Calibri" pitchFamily="34" charset="0"/>
          <a:ea typeface="宋体" charset="-122"/>
        </a:defRPr>
      </a:lvl6pPr>
      <a:lvl7pPr marL="914400" algn="ctr" rtl="0" eaLnBrk="1" fontAlgn="base" hangingPunct="1">
        <a:spcBef>
          <a:spcPct val="0"/>
        </a:spcBef>
        <a:spcAft>
          <a:spcPct val="0"/>
        </a:spcAft>
        <a:defRPr sz="4400">
          <a:solidFill>
            <a:schemeClr val="tx1"/>
          </a:solidFill>
          <a:latin typeface="Calibri" pitchFamily="34" charset="0"/>
          <a:ea typeface="宋体" charset="-122"/>
        </a:defRPr>
      </a:lvl7pPr>
      <a:lvl8pPr marL="1371600" algn="ctr" rtl="0" eaLnBrk="1" fontAlgn="base" hangingPunct="1">
        <a:spcBef>
          <a:spcPct val="0"/>
        </a:spcBef>
        <a:spcAft>
          <a:spcPct val="0"/>
        </a:spcAft>
        <a:defRPr sz="4400">
          <a:solidFill>
            <a:schemeClr val="tx1"/>
          </a:solidFill>
          <a:latin typeface="Calibri" pitchFamily="34" charset="0"/>
          <a:ea typeface="宋体" charset="-122"/>
        </a:defRPr>
      </a:lvl8pPr>
      <a:lvl9pPr marL="1828800" algn="ctr" rtl="0" eaLnBrk="1" fontAlgn="base" hangingPunct="1">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dirty="0"/>
          </a:p>
        </p:txBody>
      </p:sp>
      <p:sp>
        <p:nvSpPr>
          <p:cNvPr id="9" name="Заголовок 1"/>
          <p:cNvSpPr txBox="1">
            <a:spLocks/>
          </p:cNvSpPr>
          <p:nvPr/>
        </p:nvSpPr>
        <p:spPr bwMode="auto">
          <a:xfrm>
            <a:off x="3240491" y="267591"/>
            <a:ext cx="8229600" cy="1143000"/>
          </a:xfrm>
          <a:prstGeom prst="rect">
            <a:avLst/>
          </a:prstGeom>
          <a:noFill/>
          <a:ln w="9525">
            <a:noFill/>
            <a:miter lim="800000"/>
            <a:headEnd/>
            <a:tailEnd/>
          </a:ln>
        </p:spPr>
        <p:txBody>
          <a:bodyPr anchor="ctr"/>
          <a:lstStyle/>
          <a:p>
            <a:pPr algn="ctr" eaLnBrk="0" hangingPunct="0">
              <a:defRPr/>
            </a:pPr>
            <a:r>
              <a:rPr lang="ru-RU" sz="4400" b="1" dirty="0">
                <a:solidFill>
                  <a:srgbClr val="0070C0"/>
                </a:solidFill>
                <a:effectLst>
                  <a:outerShdw blurRad="50800" dist="38100" dir="18900000" algn="bl" rotWithShape="0">
                    <a:prstClr val="black">
                      <a:alpha val="40000"/>
                    </a:prstClr>
                  </a:outerShdw>
                </a:effectLst>
                <a:latin typeface="Comic Sans MS" pitchFamily="66" charset="0"/>
                <a:ea typeface="+mj-ea"/>
                <a:cs typeface="Courier New" pitchFamily="49" charset="0"/>
              </a:rPr>
              <a:t>Домашняя работа</a:t>
            </a:r>
          </a:p>
        </p:txBody>
      </p:sp>
      <p:sp>
        <p:nvSpPr>
          <p:cNvPr id="2" name="Прямоугольник 1"/>
          <p:cNvSpPr/>
          <p:nvPr/>
        </p:nvSpPr>
        <p:spPr>
          <a:xfrm>
            <a:off x="4799856" y="1603834"/>
            <a:ext cx="5400600" cy="1754326"/>
          </a:xfrm>
          <a:prstGeom prst="rect">
            <a:avLst/>
          </a:prstGeom>
        </p:spPr>
        <p:txBody>
          <a:bodyPr wrap="square">
            <a:spAutoFit/>
          </a:bodyPr>
          <a:lstStyle/>
          <a:p>
            <a:r>
              <a:rPr lang="ru-RU" sz="3600" b="1" dirty="0" smtClean="0">
                <a:noFill/>
                <a:latin typeface="Times New Roman" panose="02020603050405020304" pitchFamily="18" charset="0"/>
                <a:cs typeface="Times New Roman" pitchFamily="18" charset="0"/>
              </a:rPr>
              <a:t>§2, вопросы 1-2 (записать и выучить), </a:t>
            </a:r>
            <a:r>
              <a:rPr lang="ru-RU" sz="3600" b="1" dirty="0" smtClean="0">
                <a:latin typeface="Times New Roman" panose="02020603050405020304" pitchFamily="18" charset="0"/>
                <a:cs typeface="Times New Roman" pitchFamily="18" charset="0"/>
              </a:rPr>
              <a:t>№44, 46, 48</a:t>
            </a:r>
            <a:endParaRPr lang="en-US" sz="3600" b="1" dirty="0">
              <a:latin typeface="Times New Roman" panose="02020603050405020304" pitchFamily="18" charset="0"/>
              <a:cs typeface="Times New Roman" pitchFamily="18"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400" y="1052736"/>
            <a:ext cx="3024336" cy="2856523"/>
          </a:xfrm>
          <a:prstGeom prst="rect">
            <a:avLst/>
          </a:prstGeom>
        </p:spPr>
      </p:pic>
    </p:spTree>
    <p:extLst>
      <p:ext uri="{BB962C8B-B14F-4D97-AF65-F5344CB8AC3E}">
        <p14:creationId xmlns:p14="http://schemas.microsoft.com/office/powerpoint/2010/main" val="7096931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dirty="0"/>
          </a:p>
        </p:txBody>
      </p:sp>
      <p:sp>
        <p:nvSpPr>
          <p:cNvPr id="9" name="Заголовок 1"/>
          <p:cNvSpPr txBox="1">
            <a:spLocks/>
          </p:cNvSpPr>
          <p:nvPr/>
        </p:nvSpPr>
        <p:spPr bwMode="auto">
          <a:xfrm>
            <a:off x="609600" y="251560"/>
            <a:ext cx="10972800" cy="1143000"/>
          </a:xfrm>
          <a:prstGeom prst="rect">
            <a:avLst/>
          </a:prstGeom>
          <a:noFill/>
          <a:ln w="9525">
            <a:noFill/>
            <a:miter lim="800000"/>
            <a:headEnd/>
            <a:tailEnd/>
          </a:ln>
        </p:spPr>
        <p:txBody>
          <a:bodyPr anchor="ctr"/>
          <a:lstStyle/>
          <a:p>
            <a:pPr algn="ctr" eaLnBrk="0" hangingPunct="0">
              <a:defRPr/>
            </a:pPr>
            <a:r>
              <a:rPr lang="ru-RU" sz="4400" b="1" dirty="0" smtClean="0">
                <a:solidFill>
                  <a:srgbClr val="0070C0"/>
                </a:solidFill>
                <a:effectLst>
                  <a:outerShdw blurRad="50800" dist="38100" dir="18900000" algn="bl" rotWithShape="0">
                    <a:prstClr val="black">
                      <a:alpha val="40000"/>
                    </a:prstClr>
                  </a:outerShdw>
                </a:effectLst>
                <a:latin typeface="Comic Sans MS" pitchFamily="66" charset="0"/>
                <a:ea typeface="+mj-ea"/>
                <a:cs typeface="Courier New" pitchFamily="49" charset="0"/>
              </a:rPr>
              <a:t>Проверка домашней работы</a:t>
            </a:r>
            <a:endParaRPr lang="ru-RU" sz="4400" b="1" dirty="0">
              <a:solidFill>
                <a:srgbClr val="0070C0"/>
              </a:solidFill>
              <a:effectLst>
                <a:outerShdw blurRad="50800" dist="38100" dir="18900000" algn="bl" rotWithShape="0">
                  <a:prstClr val="black">
                    <a:alpha val="40000"/>
                  </a:prstClr>
                </a:outerShdw>
              </a:effectLst>
              <a:latin typeface="Comic Sans MS" pitchFamily="66" charset="0"/>
              <a:ea typeface="+mj-ea"/>
              <a:cs typeface="Courier New" pitchFamily="49"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10416479" y="5157193"/>
            <a:ext cx="1671912" cy="1617391"/>
          </a:xfrm>
          <a:prstGeom prst="rect">
            <a:avLst/>
          </a:prstGeom>
        </p:spPr>
      </p:pic>
      <mc:AlternateContent xmlns:mc="http://schemas.openxmlformats.org/markup-compatibility/2006" xmlns:a14="http://schemas.microsoft.com/office/drawing/2010/main">
        <mc:Choice Requires="a14">
          <p:graphicFrame>
            <p:nvGraphicFramePr>
              <p:cNvPr id="4" name="Таблица 3"/>
              <p:cNvGraphicFramePr>
                <a:graphicFrameLocks noGrp="1"/>
              </p:cNvGraphicFramePr>
              <p:nvPr>
                <p:extLst>
                  <p:ext uri="{D42A27DB-BD31-4B8C-83A1-F6EECF244321}">
                    <p14:modId xmlns:p14="http://schemas.microsoft.com/office/powerpoint/2010/main" val="3912190953"/>
                  </p:ext>
                </p:extLst>
              </p:nvPr>
            </p:nvGraphicFramePr>
            <p:xfrm>
              <a:off x="407368" y="1340768"/>
              <a:ext cx="11305256" cy="1368152"/>
            </p:xfrm>
            <a:graphic>
              <a:graphicData uri="http://schemas.openxmlformats.org/drawingml/2006/table">
                <a:tbl>
                  <a:tblPr firstRow="1" bandRow="1">
                    <a:tableStyleId>{5C22544A-7EE6-4342-B048-85BDC9FD1C3A}</a:tableStyleId>
                  </a:tblPr>
                  <a:tblGrid>
                    <a:gridCol w="5652628"/>
                    <a:gridCol w="5652628"/>
                  </a:tblGrid>
                  <a:tr h="684076">
                    <a:tc>
                      <a:txBody>
                        <a:bodyPr/>
                        <a:lstStyle/>
                        <a:p>
                          <a:pPr algn="ctr"/>
                          <a:r>
                            <a:rPr lang="ru-RU" sz="3600" dirty="0" smtClean="0">
                              <a:latin typeface="Times New Roman" pitchFamily="18" charset="0"/>
                              <a:cs typeface="Times New Roman" pitchFamily="18" charset="0"/>
                            </a:rPr>
                            <a:t>1 вариант</a:t>
                          </a:r>
                          <a:endParaRPr lang="ru-RU" sz="3600" dirty="0">
                            <a:latin typeface="Times New Roman" pitchFamily="18" charset="0"/>
                            <a:cs typeface="Times New Roman" pitchFamily="18" charset="0"/>
                          </a:endParaRPr>
                        </a:p>
                      </a:txBody>
                      <a:tcPr anchor="ctr"/>
                    </a:tc>
                    <a:tc>
                      <a:txBody>
                        <a:bodyPr/>
                        <a:lstStyle/>
                        <a:p>
                          <a:pPr algn="ctr"/>
                          <a:r>
                            <a:rPr lang="ru-RU" sz="3600" dirty="0" smtClean="0">
                              <a:latin typeface="Times New Roman" pitchFamily="18" charset="0"/>
                              <a:cs typeface="Times New Roman" pitchFamily="18" charset="0"/>
                            </a:rPr>
                            <a:t>2 вариант</a:t>
                          </a:r>
                          <a:endParaRPr lang="ru-RU" sz="3600" dirty="0">
                            <a:latin typeface="Times New Roman" pitchFamily="18" charset="0"/>
                            <a:cs typeface="Times New Roman" pitchFamily="18" charset="0"/>
                          </a:endParaRPr>
                        </a:p>
                      </a:txBody>
                      <a:tcPr anchor="ctr"/>
                    </a:tc>
                  </a:tr>
                  <a:tr h="684076">
                    <a:tc>
                      <a:txBody>
                        <a:bodyPr/>
                        <a:lstStyle/>
                        <a:p>
                          <a:pPr/>
                          <a14:m>
                            <m:oMathPara xmlns:m="http://schemas.openxmlformats.org/officeDocument/2006/math">
                              <m:oMathParaPr>
                                <m:jc m:val="centerGroup"/>
                              </m:oMathParaPr>
                              <m:oMath xmlns:m="http://schemas.openxmlformats.org/officeDocument/2006/math">
                                <m:r>
                                  <a:rPr lang="ru-RU" sz="3600" b="0" i="1" smtClean="0">
                                    <a:latin typeface="Cambria Math"/>
                                  </a:rPr>
                                  <m:t>4</m:t>
                                </m:r>
                                <m:d>
                                  <m:dPr>
                                    <m:ctrlPr>
                                      <a:rPr lang="ru-RU" sz="3600" b="0" i="1" smtClean="0">
                                        <a:latin typeface="Cambria Math"/>
                                      </a:rPr>
                                    </m:ctrlPr>
                                  </m:dPr>
                                  <m:e>
                                    <m:r>
                                      <a:rPr lang="ru-RU" sz="3600" b="0" i="1" smtClean="0">
                                        <a:latin typeface="Cambria Math"/>
                                      </a:rPr>
                                      <m:t>13−3</m:t>
                                    </m:r>
                                    <m:r>
                                      <a:rPr lang="en-US" sz="3600" b="0" i="1" smtClean="0">
                                        <a:latin typeface="Cambria Math"/>
                                      </a:rPr>
                                      <m:t>𝑥</m:t>
                                    </m:r>
                                  </m:e>
                                </m:d>
                                <m:r>
                                  <a:rPr lang="en-US" sz="3600" b="0" i="1" smtClean="0">
                                    <a:latin typeface="Cambria Math"/>
                                  </a:rPr>
                                  <m:t>−17=−5</m:t>
                                </m:r>
                                <m:r>
                                  <a:rPr lang="en-US" sz="3600" b="0" i="1" smtClean="0">
                                    <a:latin typeface="Cambria Math"/>
                                  </a:rPr>
                                  <m:t>𝑥</m:t>
                                </m:r>
                              </m:oMath>
                            </m:oMathPara>
                          </a14:m>
                          <a:endParaRPr lang="ru-RU" sz="3600" dirty="0">
                            <a:latin typeface="Times New Roman" pitchFamily="18" charset="0"/>
                            <a:cs typeface="Times New Roman" pitchFamily="18" charset="0"/>
                          </a:endParaRPr>
                        </a:p>
                      </a:txBody>
                      <a:tcPr anchor="ctr"/>
                    </a:tc>
                    <a:tc>
                      <a:txBody>
                        <a:bodyPr/>
                        <a:lstStyle/>
                        <a:p>
                          <a:pPr/>
                          <a14:m>
                            <m:oMathPara xmlns:m="http://schemas.openxmlformats.org/officeDocument/2006/math">
                              <m:oMathParaPr>
                                <m:jc m:val="centerGroup"/>
                              </m:oMathParaPr>
                              <m:oMath xmlns:m="http://schemas.openxmlformats.org/officeDocument/2006/math">
                                <m:d>
                                  <m:dPr>
                                    <m:ctrlPr>
                                      <a:rPr lang="ru-RU" sz="3600" i="1" smtClean="0">
                                        <a:latin typeface="Cambria Math"/>
                                      </a:rPr>
                                    </m:ctrlPr>
                                  </m:dPr>
                                  <m:e>
                                    <m:r>
                                      <a:rPr lang="en-US" sz="3600" b="0" i="1" smtClean="0">
                                        <a:latin typeface="Cambria Math"/>
                                      </a:rPr>
                                      <m:t>18−3</m:t>
                                    </m:r>
                                    <m:r>
                                      <a:rPr lang="en-US" sz="3600" b="0" i="1" smtClean="0">
                                        <a:latin typeface="Cambria Math"/>
                                      </a:rPr>
                                      <m:t>𝑥</m:t>
                                    </m:r>
                                  </m:e>
                                </m:d>
                                <m:r>
                                  <a:rPr lang="en-US" sz="3600" b="0" i="1" smtClean="0">
                                    <a:latin typeface="Cambria Math"/>
                                  </a:rPr>
                                  <m:t>−</m:t>
                                </m:r>
                                <m:d>
                                  <m:dPr>
                                    <m:ctrlPr>
                                      <a:rPr lang="en-US" sz="3600" b="0" i="1" smtClean="0">
                                        <a:latin typeface="Cambria Math"/>
                                      </a:rPr>
                                    </m:ctrlPr>
                                  </m:dPr>
                                  <m:e>
                                    <m:r>
                                      <a:rPr lang="en-US" sz="3600" b="0" i="1" smtClean="0">
                                        <a:latin typeface="Cambria Math"/>
                                      </a:rPr>
                                      <m:t>4+2</m:t>
                                    </m:r>
                                    <m:r>
                                      <a:rPr lang="en-US" sz="3600" b="0" i="1" smtClean="0">
                                        <a:latin typeface="Cambria Math"/>
                                      </a:rPr>
                                      <m:t>𝑥</m:t>
                                    </m:r>
                                  </m:e>
                                </m:d>
                                <m:r>
                                  <a:rPr lang="en-US" sz="3600" b="0" i="1" smtClean="0">
                                    <a:latin typeface="Cambria Math"/>
                                  </a:rPr>
                                  <m:t>=10</m:t>
                                </m:r>
                              </m:oMath>
                            </m:oMathPara>
                          </a14:m>
                          <a:endParaRPr lang="ru-RU" sz="3600" dirty="0">
                            <a:latin typeface="Times New Roman" pitchFamily="18" charset="0"/>
                            <a:cs typeface="Times New Roman" pitchFamily="18" charset="0"/>
                          </a:endParaRPr>
                        </a:p>
                      </a:txBody>
                      <a:tcPr anchor="ctr"/>
                    </a:tc>
                  </a:tr>
                </a:tbl>
              </a:graphicData>
            </a:graphic>
          </p:graphicFrame>
        </mc:Choice>
        <mc:Fallback xmlns="">
          <p:graphicFrame>
            <p:nvGraphicFramePr>
              <p:cNvPr id="4" name="Таблица 3"/>
              <p:cNvGraphicFramePr>
                <a:graphicFrameLocks noGrp="1"/>
              </p:cNvGraphicFramePr>
              <p:nvPr>
                <p:extLst>
                  <p:ext uri="{D42A27DB-BD31-4B8C-83A1-F6EECF244321}">
                    <p14:modId xmlns:p14="http://schemas.microsoft.com/office/powerpoint/2010/main" val="3912190953"/>
                  </p:ext>
                </p:extLst>
              </p:nvPr>
            </p:nvGraphicFramePr>
            <p:xfrm>
              <a:off x="407368" y="1340768"/>
              <a:ext cx="11305256" cy="1368152"/>
            </p:xfrm>
            <a:graphic>
              <a:graphicData uri="http://schemas.openxmlformats.org/drawingml/2006/table">
                <a:tbl>
                  <a:tblPr firstRow="1" bandRow="1">
                    <a:tableStyleId>{5C22544A-7EE6-4342-B048-85BDC9FD1C3A}</a:tableStyleId>
                  </a:tblPr>
                  <a:tblGrid>
                    <a:gridCol w="5652628"/>
                    <a:gridCol w="5652628"/>
                  </a:tblGrid>
                  <a:tr h="684076">
                    <a:tc>
                      <a:txBody>
                        <a:bodyPr/>
                        <a:lstStyle/>
                        <a:p>
                          <a:pPr algn="ctr"/>
                          <a:r>
                            <a:rPr lang="ru-RU" sz="3600" dirty="0" smtClean="0">
                              <a:latin typeface="Times New Roman" pitchFamily="18" charset="0"/>
                              <a:cs typeface="Times New Roman" pitchFamily="18" charset="0"/>
                            </a:rPr>
                            <a:t>1 вариант</a:t>
                          </a:r>
                          <a:endParaRPr lang="ru-RU" sz="3600" dirty="0">
                            <a:latin typeface="Times New Roman" pitchFamily="18" charset="0"/>
                            <a:cs typeface="Times New Roman" pitchFamily="18" charset="0"/>
                          </a:endParaRPr>
                        </a:p>
                      </a:txBody>
                      <a:tcPr anchor="ctr"/>
                    </a:tc>
                    <a:tc>
                      <a:txBody>
                        <a:bodyPr/>
                        <a:lstStyle/>
                        <a:p>
                          <a:pPr algn="ctr"/>
                          <a:r>
                            <a:rPr lang="ru-RU" sz="3600" dirty="0" smtClean="0">
                              <a:latin typeface="Times New Roman" pitchFamily="18" charset="0"/>
                              <a:cs typeface="Times New Roman" pitchFamily="18" charset="0"/>
                            </a:rPr>
                            <a:t>2 вариант</a:t>
                          </a:r>
                          <a:endParaRPr lang="ru-RU" sz="3600" dirty="0">
                            <a:latin typeface="Times New Roman" pitchFamily="18" charset="0"/>
                            <a:cs typeface="Times New Roman" pitchFamily="18" charset="0"/>
                          </a:endParaRPr>
                        </a:p>
                      </a:txBody>
                      <a:tcPr anchor="ctr"/>
                    </a:tc>
                  </a:tr>
                  <a:tr h="684076">
                    <a:tc>
                      <a:txBody>
                        <a:bodyPr/>
                        <a:lstStyle/>
                        <a:p>
                          <a:endParaRPr lang="ru-RU"/>
                        </a:p>
                      </a:txBody>
                      <a:tcPr anchor="ctr">
                        <a:blipFill rotWithShape="1">
                          <a:blip r:embed="rId3"/>
                          <a:stretch>
                            <a:fillRect l="-108" t="-110714" r="-100108" b="-893"/>
                          </a:stretch>
                        </a:blipFill>
                      </a:tcPr>
                    </a:tc>
                    <a:tc>
                      <a:txBody>
                        <a:bodyPr/>
                        <a:lstStyle/>
                        <a:p>
                          <a:endParaRPr lang="ru-RU"/>
                        </a:p>
                      </a:txBody>
                      <a:tcPr anchor="ctr">
                        <a:blipFill rotWithShape="1">
                          <a:blip r:embed="rId3"/>
                          <a:stretch>
                            <a:fillRect l="-100108" t="-110714" r="-108" b="-893"/>
                          </a:stretch>
                        </a:blipFill>
                      </a:tcPr>
                    </a:tc>
                  </a:tr>
                </a:tbl>
              </a:graphicData>
            </a:graphic>
          </p:graphicFrame>
        </mc:Fallback>
      </mc:AlternateContent>
    </p:spTree>
    <p:extLst>
      <p:ext uri="{BB962C8B-B14F-4D97-AF65-F5344CB8AC3E}">
        <p14:creationId xmlns:p14="http://schemas.microsoft.com/office/powerpoint/2010/main" val="31062827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43338" y="734416"/>
            <a:ext cx="11905323" cy="822376"/>
          </a:xfrm>
        </p:spPr>
        <p:txBody>
          <a:bodyPr/>
          <a:lstStyle/>
          <a:p>
            <a:pPr algn="l"/>
            <a:r>
              <a:rPr lang="ru-RU" sz="6400" b="1" dirty="0" smtClean="0">
                <a:effectLst>
                  <a:outerShdw blurRad="50800" dist="38100" dir="18900000" algn="bl" rotWithShape="0">
                    <a:prstClr val="black">
                      <a:alpha val="40000"/>
                    </a:prstClr>
                  </a:outerShdw>
                </a:effectLst>
                <a:latin typeface="Times New Roman" panose="02020603050405020304" pitchFamily="18" charset="0"/>
                <a:cs typeface="Times New Roman" panose="02020603050405020304" pitchFamily="18" charset="0"/>
              </a:rPr>
              <a:t>		Классная работа 		  27.09</a:t>
            </a:r>
            <a:endParaRPr lang="ru-RU" sz="6400" b="1" dirty="0">
              <a:effectLst>
                <a:outerShdw blurRad="50800" dist="38100" dir="18900000" algn="bl" rotWithShape="0">
                  <a:prstClr val="black">
                    <a:alpha val="40000"/>
                  </a:prstClr>
                </a:outerShdw>
              </a:effectLst>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dirty="0"/>
          </a:p>
        </p:txBody>
      </p:sp>
      <p:sp>
        <p:nvSpPr>
          <p:cNvPr id="5" name="Title 1"/>
          <p:cNvSpPr txBox="1">
            <a:spLocks/>
          </p:cNvSpPr>
          <p:nvPr/>
        </p:nvSpPr>
        <p:spPr bwMode="auto">
          <a:xfrm>
            <a:off x="527381" y="1916832"/>
            <a:ext cx="11233248" cy="1944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ea typeface="宋体" charset="-122"/>
              </a:defRPr>
            </a:lvl2pPr>
            <a:lvl3pPr algn="ctr" rtl="0" eaLnBrk="1" fontAlgn="base" hangingPunct="1">
              <a:spcBef>
                <a:spcPct val="0"/>
              </a:spcBef>
              <a:spcAft>
                <a:spcPct val="0"/>
              </a:spcAft>
              <a:defRPr sz="4400">
                <a:solidFill>
                  <a:schemeClr val="tx1"/>
                </a:solidFill>
                <a:latin typeface="Calibri" pitchFamily="34" charset="0"/>
                <a:ea typeface="宋体" charset="-122"/>
              </a:defRPr>
            </a:lvl3pPr>
            <a:lvl4pPr algn="ctr" rtl="0" eaLnBrk="1" fontAlgn="base" hangingPunct="1">
              <a:spcBef>
                <a:spcPct val="0"/>
              </a:spcBef>
              <a:spcAft>
                <a:spcPct val="0"/>
              </a:spcAft>
              <a:defRPr sz="4400">
                <a:solidFill>
                  <a:schemeClr val="tx1"/>
                </a:solidFill>
                <a:latin typeface="Calibri" pitchFamily="34" charset="0"/>
                <a:ea typeface="宋体" charset="-122"/>
              </a:defRPr>
            </a:lvl4pPr>
            <a:lvl5pPr algn="ctr" rtl="0" eaLnBrk="1" fontAlgn="base" hangingPunct="1">
              <a:spcBef>
                <a:spcPct val="0"/>
              </a:spcBef>
              <a:spcAft>
                <a:spcPct val="0"/>
              </a:spcAft>
              <a:defRPr sz="4400">
                <a:solidFill>
                  <a:schemeClr val="tx1"/>
                </a:solidFill>
                <a:latin typeface="Calibri" pitchFamily="34" charset="0"/>
                <a:ea typeface="宋体" charset="-122"/>
              </a:defRPr>
            </a:lvl5pPr>
            <a:lvl6pPr marL="457200" algn="ctr" rtl="0" eaLnBrk="1" fontAlgn="base" hangingPunct="1">
              <a:spcBef>
                <a:spcPct val="0"/>
              </a:spcBef>
              <a:spcAft>
                <a:spcPct val="0"/>
              </a:spcAft>
              <a:defRPr sz="4400">
                <a:solidFill>
                  <a:schemeClr val="tx1"/>
                </a:solidFill>
                <a:latin typeface="Calibri" pitchFamily="34" charset="0"/>
                <a:ea typeface="宋体" charset="-122"/>
              </a:defRPr>
            </a:lvl6pPr>
            <a:lvl7pPr marL="914400" algn="ctr" rtl="0" eaLnBrk="1" fontAlgn="base" hangingPunct="1">
              <a:spcBef>
                <a:spcPct val="0"/>
              </a:spcBef>
              <a:spcAft>
                <a:spcPct val="0"/>
              </a:spcAft>
              <a:defRPr sz="4400">
                <a:solidFill>
                  <a:schemeClr val="tx1"/>
                </a:solidFill>
                <a:latin typeface="Calibri" pitchFamily="34" charset="0"/>
                <a:ea typeface="宋体" charset="-122"/>
              </a:defRPr>
            </a:lvl7pPr>
            <a:lvl8pPr marL="1371600" algn="ctr" rtl="0" eaLnBrk="1" fontAlgn="base" hangingPunct="1">
              <a:spcBef>
                <a:spcPct val="0"/>
              </a:spcBef>
              <a:spcAft>
                <a:spcPct val="0"/>
              </a:spcAft>
              <a:defRPr sz="4400">
                <a:solidFill>
                  <a:schemeClr val="tx1"/>
                </a:solidFill>
                <a:latin typeface="Calibri" pitchFamily="34" charset="0"/>
                <a:ea typeface="宋体" charset="-122"/>
              </a:defRPr>
            </a:lvl8pPr>
            <a:lvl9pPr marL="1828800" algn="ctr" rtl="0" eaLnBrk="1" fontAlgn="base" hangingPunct="1">
              <a:spcBef>
                <a:spcPct val="0"/>
              </a:spcBef>
              <a:spcAft>
                <a:spcPct val="0"/>
              </a:spcAft>
              <a:defRPr sz="4400">
                <a:solidFill>
                  <a:schemeClr val="tx1"/>
                </a:solidFill>
                <a:latin typeface="Calibri" pitchFamily="34" charset="0"/>
                <a:ea typeface="宋体" charset="-122"/>
              </a:defRPr>
            </a:lvl9pPr>
          </a:lstStyle>
          <a:p>
            <a:r>
              <a:rPr lang="ru-RU" sz="6600" b="1" dirty="0" smtClean="0">
                <a:solidFill>
                  <a:srgbClr val="0070C0"/>
                </a:solidFill>
                <a:effectLst>
                  <a:outerShdw blurRad="50800" dist="38100" dir="18900000" algn="bl" rotWithShape="0">
                    <a:prstClr val="black">
                      <a:alpha val="40000"/>
                    </a:prstClr>
                  </a:outerShdw>
                </a:effectLst>
                <a:latin typeface="Times New Roman" panose="02020603050405020304" pitchFamily="18" charset="0"/>
                <a:cs typeface="Times New Roman" panose="02020603050405020304" pitchFamily="18" charset="0"/>
              </a:rPr>
              <a:t>Линейное уравнение </a:t>
            </a:r>
          </a:p>
          <a:p>
            <a:r>
              <a:rPr lang="ru-RU" sz="6600" b="1" dirty="0" smtClean="0">
                <a:solidFill>
                  <a:srgbClr val="0070C0"/>
                </a:solidFill>
                <a:effectLst>
                  <a:outerShdw blurRad="50800" dist="38100" dir="18900000" algn="bl" rotWithShape="0">
                    <a:prstClr val="black">
                      <a:alpha val="40000"/>
                    </a:prstClr>
                  </a:outerShdw>
                </a:effectLst>
                <a:latin typeface="Times New Roman" panose="02020603050405020304" pitchFamily="18" charset="0"/>
                <a:cs typeface="Times New Roman" panose="02020603050405020304" pitchFamily="18" charset="0"/>
              </a:rPr>
              <a:t>с одной переменной</a:t>
            </a:r>
          </a:p>
        </p:txBody>
      </p:sp>
      <p:sp>
        <p:nvSpPr>
          <p:cNvPr id="6" name="TextBox 5"/>
          <p:cNvSpPr txBox="1"/>
          <p:nvPr/>
        </p:nvSpPr>
        <p:spPr>
          <a:xfrm>
            <a:off x="7839864" y="4581128"/>
            <a:ext cx="3897349" cy="646331"/>
          </a:xfrm>
          <a:prstGeom prst="rect">
            <a:avLst/>
          </a:prstGeom>
          <a:noFill/>
        </p:spPr>
        <p:txBody>
          <a:bodyPr wrap="none" rtlCol="0">
            <a:spAutoFit/>
          </a:bodyPr>
          <a:lstStyle/>
          <a:p>
            <a:r>
              <a:rPr lang="ru-RU" b="1" dirty="0" smtClean="0">
                <a:latin typeface="Times New Roman" pitchFamily="18" charset="0"/>
                <a:cs typeface="Times New Roman" pitchFamily="18" charset="0"/>
              </a:rPr>
              <a:t>Ахметова Н.Ю., </a:t>
            </a:r>
            <a:r>
              <a:rPr lang="ru-RU" dirty="0" smtClean="0">
                <a:latin typeface="Times New Roman" pitchFamily="18" charset="0"/>
                <a:cs typeface="Times New Roman" pitchFamily="18" charset="0"/>
              </a:rPr>
              <a:t>учитель математики</a:t>
            </a:r>
          </a:p>
          <a:p>
            <a:r>
              <a:rPr lang="ru-RU" dirty="0" smtClean="0">
                <a:latin typeface="Times New Roman" pitchFamily="18" charset="0"/>
                <a:cs typeface="Times New Roman" pitchFamily="18" charset="0"/>
              </a:rPr>
              <a:t>МАОУ «ОЦ №5 г. </a:t>
            </a:r>
            <a:r>
              <a:rPr lang="ru-RU" dirty="0">
                <a:latin typeface="Times New Roman" pitchFamily="18" charset="0"/>
                <a:cs typeface="Times New Roman" pitchFamily="18" charset="0"/>
              </a:rPr>
              <a:t>Ч</a:t>
            </a:r>
            <a:r>
              <a:rPr lang="ru-RU" dirty="0" smtClean="0">
                <a:latin typeface="Times New Roman" pitchFamily="18" charset="0"/>
                <a:cs typeface="Times New Roman" pitchFamily="18" charset="0"/>
              </a:rPr>
              <a:t>елябинска»</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31360555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dirty="0"/>
          </a:p>
        </p:txBody>
      </p:sp>
      <p:sp>
        <p:nvSpPr>
          <p:cNvPr id="9" name="Заголовок 1"/>
          <p:cNvSpPr txBox="1">
            <a:spLocks/>
          </p:cNvSpPr>
          <p:nvPr/>
        </p:nvSpPr>
        <p:spPr bwMode="auto">
          <a:xfrm>
            <a:off x="609600" y="251560"/>
            <a:ext cx="10972800" cy="1143000"/>
          </a:xfrm>
          <a:prstGeom prst="rect">
            <a:avLst/>
          </a:prstGeom>
          <a:noFill/>
          <a:ln w="9525">
            <a:noFill/>
            <a:miter lim="800000"/>
            <a:headEnd/>
            <a:tailEnd/>
          </a:ln>
        </p:spPr>
        <p:txBody>
          <a:bodyPr anchor="ctr"/>
          <a:lstStyle/>
          <a:p>
            <a:pPr algn="ctr" eaLnBrk="0" hangingPunct="0">
              <a:defRPr/>
            </a:pPr>
            <a:r>
              <a:rPr lang="ru-RU" sz="4400" b="1" dirty="0" smtClean="0">
                <a:solidFill>
                  <a:srgbClr val="0070C0"/>
                </a:solidFill>
                <a:effectLst>
                  <a:outerShdw blurRad="50800" dist="38100" dir="18900000" algn="bl" rotWithShape="0">
                    <a:prstClr val="black">
                      <a:alpha val="40000"/>
                    </a:prstClr>
                  </a:outerShdw>
                </a:effectLst>
                <a:latin typeface="Comic Sans MS" pitchFamily="66" charset="0"/>
                <a:ea typeface="+mj-ea"/>
                <a:cs typeface="Courier New" pitchFamily="49" charset="0"/>
              </a:rPr>
              <a:t>Проверка домашней работы</a:t>
            </a:r>
            <a:endParaRPr lang="ru-RU" sz="4400" b="1" dirty="0">
              <a:solidFill>
                <a:srgbClr val="0070C0"/>
              </a:solidFill>
              <a:effectLst>
                <a:outerShdw blurRad="50800" dist="38100" dir="18900000" algn="bl" rotWithShape="0">
                  <a:prstClr val="black">
                    <a:alpha val="40000"/>
                  </a:prstClr>
                </a:outerShdw>
              </a:effectLst>
              <a:latin typeface="Comic Sans MS" pitchFamily="66" charset="0"/>
              <a:ea typeface="+mj-ea"/>
              <a:cs typeface="Courier New" pitchFamily="49" charset="0"/>
            </a:endParaRPr>
          </a:p>
        </p:txBody>
      </p:sp>
      <p:sp>
        <p:nvSpPr>
          <p:cNvPr id="2" name="Прямоугольник 1"/>
          <p:cNvSpPr/>
          <p:nvPr/>
        </p:nvSpPr>
        <p:spPr>
          <a:xfrm>
            <a:off x="335360" y="1394560"/>
            <a:ext cx="5184576" cy="707886"/>
          </a:xfrm>
          <a:prstGeom prst="rect">
            <a:avLst/>
          </a:prstGeom>
        </p:spPr>
        <p:txBody>
          <a:bodyPr wrap="square">
            <a:spAutoFit/>
          </a:bodyPr>
          <a:lstStyle/>
          <a:p>
            <a:r>
              <a:rPr lang="ru-RU" sz="4000" b="1" dirty="0" smtClean="0">
                <a:solidFill>
                  <a:srgbClr val="C00000"/>
                </a:solidFill>
                <a:latin typeface="Times New Roman" panose="02020603050405020304" pitchFamily="18" charset="0"/>
              </a:rPr>
              <a:t>№35</a:t>
            </a:r>
            <a:endParaRPr lang="kk-KZ" sz="4000" b="1" dirty="0">
              <a:solidFill>
                <a:srgbClr val="C00000"/>
              </a:solidFill>
              <a:latin typeface="Times New Roman" panose="02020603050405020304" pitchFamily="18"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10416479" y="5157193"/>
            <a:ext cx="1671912" cy="1617391"/>
          </a:xfrm>
          <a:prstGeom prst="rect">
            <a:avLst/>
          </a:prstGeom>
        </p:spPr>
      </p:pic>
      <p:sp>
        <p:nvSpPr>
          <p:cNvPr id="11" name="Прямоугольник 10"/>
          <p:cNvSpPr/>
          <p:nvPr/>
        </p:nvSpPr>
        <p:spPr>
          <a:xfrm>
            <a:off x="4871864" y="1392998"/>
            <a:ext cx="5184576" cy="707886"/>
          </a:xfrm>
          <a:prstGeom prst="rect">
            <a:avLst/>
          </a:prstGeom>
        </p:spPr>
        <p:txBody>
          <a:bodyPr wrap="square">
            <a:spAutoFit/>
          </a:bodyPr>
          <a:lstStyle/>
          <a:p>
            <a:r>
              <a:rPr lang="ru-RU" sz="4000" b="1" dirty="0" smtClean="0">
                <a:solidFill>
                  <a:srgbClr val="C00000"/>
                </a:solidFill>
                <a:latin typeface="Times New Roman" panose="02020603050405020304" pitchFamily="18" charset="0"/>
              </a:rPr>
              <a:t>№38</a:t>
            </a:r>
            <a:endParaRPr lang="kk-KZ" sz="4000" b="1" dirty="0">
              <a:solidFill>
                <a:srgbClr val="C00000"/>
              </a:solidFill>
              <a:latin typeface="Times New Roman" panose="02020603050405020304" pitchFamily="18" charset="0"/>
            </a:endParaRPr>
          </a:p>
        </p:txBody>
      </p:sp>
      <mc:AlternateContent xmlns:mc="http://schemas.openxmlformats.org/markup-compatibility/2006" xmlns:a14="http://schemas.microsoft.com/office/drawing/2010/main">
        <mc:Choice Requires="a14">
          <p:sp>
            <p:nvSpPr>
              <p:cNvPr id="12" name="Прямоугольник 11"/>
              <p:cNvSpPr/>
              <p:nvPr/>
            </p:nvSpPr>
            <p:spPr>
              <a:xfrm>
                <a:off x="4871864" y="2176813"/>
                <a:ext cx="5832648" cy="2554545"/>
              </a:xfrm>
              <a:prstGeom prst="rect">
                <a:avLst/>
              </a:prstGeom>
            </p:spPr>
            <p:txBody>
              <a:bodyPr wrap="square">
                <a:spAutoFit/>
              </a:bodyPr>
              <a:lstStyle/>
              <a:p>
                <a:r>
                  <a:rPr lang="en-US" sz="4000" b="1" dirty="0" smtClean="0">
                    <a:latin typeface="Times New Roman" pitchFamily="18" charset="0"/>
                    <a:cs typeface="Times New Roman" pitchFamily="18" charset="0"/>
                  </a:rPr>
                  <a:t>1) </a:t>
                </a:r>
                <a14:m>
                  <m:oMath xmlns:m="http://schemas.openxmlformats.org/officeDocument/2006/math">
                    <m:r>
                      <a:rPr lang="en-US" sz="4000" b="1" i="0" smtClean="0">
                        <a:latin typeface="Cambria Math"/>
                      </a:rPr>
                      <m:t>𝟓</m:t>
                    </m:r>
                  </m:oMath>
                </a14:m>
                <a:endParaRPr lang="en-US" sz="4000" b="1" dirty="0" smtClean="0">
                  <a:latin typeface="Times New Roman" pitchFamily="18" charset="0"/>
                  <a:cs typeface="Times New Roman" pitchFamily="18" charset="0"/>
                </a:endParaRPr>
              </a:p>
              <a:p>
                <a:r>
                  <a:rPr lang="en-US" sz="4000" b="1" dirty="0" smtClean="0">
                    <a:latin typeface="Times New Roman" pitchFamily="18" charset="0"/>
                    <a:cs typeface="Times New Roman" pitchFamily="18" charset="0"/>
                  </a:rPr>
                  <a:t>2) </a:t>
                </a:r>
                <a14:m>
                  <m:oMath xmlns:m="http://schemas.openxmlformats.org/officeDocument/2006/math">
                    <m:r>
                      <a:rPr lang="en-US" sz="4000" b="1" i="1" smtClean="0">
                        <a:latin typeface="Cambria Math"/>
                        <a:cs typeface="Times New Roman" pitchFamily="18" charset="0"/>
                      </a:rPr>
                      <m:t>𝟎</m:t>
                    </m:r>
                    <m:r>
                      <a:rPr lang="en-US" sz="4000" b="1" i="1" smtClean="0">
                        <a:latin typeface="Cambria Math"/>
                        <a:cs typeface="Times New Roman" pitchFamily="18" charset="0"/>
                      </a:rPr>
                      <m:t>,</m:t>
                    </m:r>
                    <m:r>
                      <a:rPr lang="en-US" sz="4000" b="1" i="1" smtClean="0">
                        <a:latin typeface="Cambria Math"/>
                        <a:cs typeface="Times New Roman" pitchFamily="18" charset="0"/>
                      </a:rPr>
                      <m:t>𝟖</m:t>
                    </m:r>
                  </m:oMath>
                </a14:m>
                <a:endParaRPr lang="en-US" sz="4000" b="1" dirty="0" smtClean="0">
                  <a:latin typeface="Times New Roman" pitchFamily="18" charset="0"/>
                  <a:cs typeface="Times New Roman" pitchFamily="18" charset="0"/>
                </a:endParaRPr>
              </a:p>
              <a:p>
                <a:r>
                  <a:rPr lang="en-US" sz="4000" b="1" dirty="0" smtClean="0">
                    <a:latin typeface="Times New Roman" pitchFamily="18" charset="0"/>
                    <a:cs typeface="Times New Roman" pitchFamily="18" charset="0"/>
                  </a:rPr>
                  <a:t>3) </a:t>
                </a:r>
                <a14:m>
                  <m:oMath xmlns:m="http://schemas.openxmlformats.org/officeDocument/2006/math">
                    <m:r>
                      <a:rPr lang="ru-RU" sz="4000" b="1" i="1" smtClean="0">
                        <a:latin typeface="Cambria Math"/>
                        <a:cs typeface="Times New Roman" pitchFamily="18" charset="0"/>
                      </a:rPr>
                      <m:t>любое число</m:t>
                    </m:r>
                  </m:oMath>
                </a14:m>
                <a:endParaRPr lang="kk-KZ" sz="4000" b="1" dirty="0" smtClean="0">
                  <a:latin typeface="Times New Roman" panose="02020603050405020304" pitchFamily="18" charset="0"/>
                  <a:cs typeface="Times New Roman" pitchFamily="18" charset="0"/>
                </a:endParaRPr>
              </a:p>
              <a:p>
                <a:r>
                  <a:rPr lang="kk-KZ" sz="4000" b="1" dirty="0" smtClean="0">
                    <a:latin typeface="Times New Roman" panose="02020603050405020304" pitchFamily="18" charset="0"/>
                    <a:cs typeface="Times New Roman" pitchFamily="18" charset="0"/>
                  </a:rPr>
                  <a:t>4) </a:t>
                </a:r>
                <a14:m>
                  <m:oMath xmlns:m="http://schemas.openxmlformats.org/officeDocument/2006/math">
                    <m:r>
                      <a:rPr lang="ru-RU" sz="4000" b="1" i="1" smtClean="0">
                        <a:latin typeface="Cambria Math"/>
                        <a:cs typeface="Times New Roman" pitchFamily="18" charset="0"/>
                      </a:rPr>
                      <m:t>нет корней</m:t>
                    </m:r>
                  </m:oMath>
                </a14:m>
                <a:endParaRPr lang="kk-KZ" sz="4000" b="1" dirty="0" smtClean="0">
                  <a:latin typeface="Times New Roman" panose="02020603050405020304" pitchFamily="18" charset="0"/>
                  <a:cs typeface="Times New Roman" pitchFamily="18" charset="0"/>
                </a:endParaRPr>
              </a:p>
            </p:txBody>
          </p:sp>
        </mc:Choice>
        <mc:Fallback xmlns="">
          <p:sp>
            <p:nvSpPr>
              <p:cNvPr id="12" name="Прямоугольник 11"/>
              <p:cNvSpPr>
                <a:spLocks noRot="1" noChangeAspect="1" noMove="1" noResize="1" noEditPoints="1" noAdjustHandles="1" noChangeArrowheads="1" noChangeShapeType="1" noTextEdit="1"/>
              </p:cNvSpPr>
              <p:nvPr/>
            </p:nvSpPr>
            <p:spPr>
              <a:xfrm>
                <a:off x="4871864" y="2176813"/>
                <a:ext cx="5832648" cy="2554545"/>
              </a:xfrm>
              <a:prstGeom prst="rect">
                <a:avLst/>
              </a:prstGeom>
              <a:blipFill rotWithShape="1">
                <a:blip r:embed="rId3"/>
                <a:stretch>
                  <a:fillRect l="-3657" t="-4296" b="-9308"/>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5" name="Прямоугольник 14"/>
              <p:cNvSpPr/>
              <p:nvPr/>
            </p:nvSpPr>
            <p:spPr>
              <a:xfrm>
                <a:off x="263352" y="2149981"/>
                <a:ext cx="4933317" cy="2554545"/>
              </a:xfrm>
              <a:prstGeom prst="rect">
                <a:avLst/>
              </a:prstGeom>
            </p:spPr>
            <p:txBody>
              <a:bodyPr wrap="square">
                <a:spAutoFit/>
              </a:bodyPr>
              <a:lstStyle/>
              <a:p>
                <a:r>
                  <a:rPr lang="kk-KZ" sz="4000" b="1" dirty="0" smtClean="0">
                    <a:latin typeface="Times New Roman" panose="02020603050405020304" pitchFamily="18" charset="0"/>
                    <a:cs typeface="Times New Roman" pitchFamily="18" charset="0"/>
                  </a:rPr>
                  <a:t>1) </a:t>
                </a:r>
                <a14:m>
                  <m:oMath xmlns:m="http://schemas.openxmlformats.org/officeDocument/2006/math">
                    <m:r>
                      <a:rPr lang="en-US" sz="4000" b="1" i="0" smtClean="0">
                        <a:latin typeface="Cambria Math"/>
                      </a:rPr>
                      <m:t>−</m:t>
                    </m:r>
                    <m:r>
                      <a:rPr lang="ru-RU" sz="4000" b="1" i="0" smtClean="0">
                        <a:latin typeface="Cambria Math"/>
                      </a:rPr>
                      <m:t>𝟖</m:t>
                    </m:r>
                  </m:oMath>
                </a14:m>
                <a:endParaRPr lang="kk-KZ" sz="4000" b="1" dirty="0" smtClean="0">
                  <a:latin typeface="Times New Roman" panose="02020603050405020304" pitchFamily="18" charset="0"/>
                  <a:cs typeface="Times New Roman" pitchFamily="18" charset="0"/>
                </a:endParaRPr>
              </a:p>
              <a:p>
                <a:r>
                  <a:rPr lang="kk-KZ" sz="4000" b="1" dirty="0" smtClean="0">
                    <a:latin typeface="Times New Roman" panose="02020603050405020304" pitchFamily="18" charset="0"/>
                    <a:cs typeface="Times New Roman" pitchFamily="18" charset="0"/>
                  </a:rPr>
                  <a:t>2) </a:t>
                </a:r>
                <a14:m>
                  <m:oMath xmlns:m="http://schemas.openxmlformats.org/officeDocument/2006/math">
                    <m:r>
                      <a:rPr lang="en-US" sz="4000" b="1" i="0" smtClean="0">
                        <a:latin typeface="Cambria Math"/>
                      </a:rPr>
                      <m:t>𝟏𝟑</m:t>
                    </m:r>
                  </m:oMath>
                </a14:m>
                <a:endParaRPr lang="en-US" sz="4000" b="1" dirty="0" smtClean="0">
                  <a:latin typeface="Times New Roman" panose="02020603050405020304" pitchFamily="18" charset="0"/>
                  <a:cs typeface="Times New Roman" pitchFamily="18" charset="0"/>
                </a:endParaRPr>
              </a:p>
              <a:p>
                <a:r>
                  <a:rPr lang="en-US" sz="4000" b="1" dirty="0" smtClean="0">
                    <a:latin typeface="Times New Roman" panose="02020603050405020304" pitchFamily="18" charset="0"/>
                    <a:cs typeface="Times New Roman" pitchFamily="18" charset="0"/>
                  </a:rPr>
                  <a:t>3) </a:t>
                </a:r>
                <a14:m>
                  <m:oMath xmlns:m="http://schemas.openxmlformats.org/officeDocument/2006/math">
                    <m:r>
                      <a:rPr lang="en-US" sz="4000" b="1" i="1" smtClean="0">
                        <a:latin typeface="Cambria Math"/>
                        <a:cs typeface="Times New Roman" pitchFamily="18" charset="0"/>
                      </a:rPr>
                      <m:t>𝟏𝟐</m:t>
                    </m:r>
                  </m:oMath>
                </a14:m>
                <a:endParaRPr lang="en-US" sz="4000" b="1" dirty="0" smtClean="0">
                  <a:latin typeface="Times New Roman" panose="02020603050405020304" pitchFamily="18" charset="0"/>
                  <a:cs typeface="Times New Roman" pitchFamily="18" charset="0"/>
                </a:endParaRPr>
              </a:p>
              <a:p>
                <a:r>
                  <a:rPr lang="en-US" sz="4000" b="1" dirty="0" smtClean="0">
                    <a:latin typeface="Times New Roman" panose="02020603050405020304" pitchFamily="18" charset="0"/>
                    <a:cs typeface="Times New Roman" pitchFamily="18" charset="0"/>
                  </a:rPr>
                  <a:t>4) </a:t>
                </a:r>
                <a14:m>
                  <m:oMath xmlns:m="http://schemas.openxmlformats.org/officeDocument/2006/math">
                    <m:r>
                      <a:rPr lang="en-US" sz="4000" b="1" i="1" smtClean="0">
                        <a:latin typeface="Cambria Math"/>
                        <a:cs typeface="Times New Roman" pitchFamily="18" charset="0"/>
                      </a:rPr>
                      <m:t>−</m:t>
                    </m:r>
                    <m:r>
                      <a:rPr lang="en-US" sz="4000" b="1" i="1" smtClean="0">
                        <a:latin typeface="Cambria Math"/>
                        <a:cs typeface="Times New Roman" pitchFamily="18" charset="0"/>
                      </a:rPr>
                      <m:t>𝟑𝟔</m:t>
                    </m:r>
                  </m:oMath>
                </a14:m>
                <a:endParaRPr lang="kk-KZ" sz="4000" b="1" dirty="0" smtClean="0">
                  <a:latin typeface="Times New Roman" panose="02020603050405020304" pitchFamily="18" charset="0"/>
                  <a:cs typeface="Times New Roman" pitchFamily="18" charset="0"/>
                </a:endParaRPr>
              </a:p>
            </p:txBody>
          </p:sp>
        </mc:Choice>
        <mc:Fallback xmlns="">
          <p:sp>
            <p:nvSpPr>
              <p:cNvPr id="15" name="Прямоугольник 14"/>
              <p:cNvSpPr>
                <a:spLocks noRot="1" noChangeAspect="1" noMove="1" noResize="1" noEditPoints="1" noAdjustHandles="1" noChangeArrowheads="1" noChangeShapeType="1" noTextEdit="1"/>
              </p:cNvSpPr>
              <p:nvPr/>
            </p:nvSpPr>
            <p:spPr>
              <a:xfrm>
                <a:off x="263352" y="2149981"/>
                <a:ext cx="4933317" cy="2554545"/>
              </a:xfrm>
              <a:prstGeom prst="rect">
                <a:avLst/>
              </a:prstGeom>
              <a:blipFill rotWithShape="1">
                <a:blip r:embed="rId4"/>
                <a:stretch>
                  <a:fillRect l="-4326" t="-4296" b="-9308"/>
                </a:stretch>
              </a:blipFill>
            </p:spPr>
            <p:txBody>
              <a:bodyPr/>
              <a:lstStyle/>
              <a:p>
                <a:r>
                  <a:rPr lang="ru-RU">
                    <a:noFill/>
                  </a:rPr>
                  <a:t> </a:t>
                </a:r>
              </a:p>
            </p:txBody>
          </p:sp>
        </mc:Fallback>
      </mc:AlternateContent>
    </p:spTree>
    <p:extLst>
      <p:ext uri="{BB962C8B-B14F-4D97-AF65-F5344CB8AC3E}">
        <p14:creationId xmlns:p14="http://schemas.microsoft.com/office/powerpoint/2010/main" val="33471539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ln w="76200" cmpd="tri">
            <a:solidFill>
              <a:srgbClr val="FF9999"/>
            </a:solidFill>
            <a:miter lim="800000"/>
            <a:headEnd/>
            <a:tailEnd/>
          </a:ln>
        </p:spPr>
        <p:txBody>
          <a:bodyPr/>
          <a:lstStyle/>
          <a:p>
            <a:pPr eaLnBrk="1" hangingPunct="1"/>
            <a:r>
              <a:rPr lang="ru-RU" altLang="ru-RU" smtClean="0">
                <a:solidFill>
                  <a:srgbClr val="993300"/>
                </a:solidFill>
                <a:latin typeface="Times New Roman" pitchFamily="18" charset="0"/>
                <a:cs typeface="Times New Roman" pitchFamily="18" charset="0"/>
              </a:rPr>
              <a:t>Примеры решения уравнений</a:t>
            </a:r>
          </a:p>
        </p:txBody>
      </p:sp>
      <p:sp>
        <p:nvSpPr>
          <p:cNvPr id="10243" name="Rectangle 3"/>
          <p:cNvSpPr>
            <a:spLocks noGrp="1" noChangeArrowheads="1"/>
          </p:cNvSpPr>
          <p:nvPr>
            <p:ph type="body" idx="1"/>
          </p:nvPr>
        </p:nvSpPr>
        <p:spPr>
          <a:ln w="76200" cmpd="tri">
            <a:solidFill>
              <a:srgbClr val="FF9999"/>
            </a:solidFill>
            <a:miter lim="800000"/>
            <a:headEnd/>
            <a:tailEnd/>
          </a:ln>
        </p:spPr>
        <p:txBody>
          <a:bodyPr/>
          <a:lstStyle/>
          <a:p>
            <a:pPr eaLnBrk="1" hangingPunct="1">
              <a:buFontTx/>
              <a:buNone/>
            </a:pPr>
            <a:r>
              <a:rPr lang="en-US" altLang="ru-RU" dirty="0" smtClean="0">
                <a:latin typeface="Times New Roman" pitchFamily="18" charset="0"/>
                <a:cs typeface="Times New Roman" pitchFamily="18" charset="0"/>
              </a:rPr>
              <a:t>       </a:t>
            </a:r>
            <a:r>
              <a:rPr lang="ru-RU" altLang="ru-RU" dirty="0" smtClean="0">
                <a:latin typeface="Times New Roman" pitchFamily="18" charset="0"/>
                <a:cs typeface="Times New Roman" pitchFamily="18" charset="0"/>
              </a:rPr>
              <a:t>(3х + 2,1)(8 – 2х) = 0;</a:t>
            </a:r>
          </a:p>
          <a:p>
            <a:pPr lvl="1" eaLnBrk="1" hangingPunct="1">
              <a:buFontTx/>
              <a:buNone/>
            </a:pPr>
            <a:r>
              <a:rPr lang="ru-RU" altLang="ru-RU" dirty="0" smtClean="0">
                <a:latin typeface="Times New Roman" pitchFamily="18" charset="0"/>
                <a:cs typeface="Times New Roman" pitchFamily="18" charset="0"/>
              </a:rPr>
              <a:t>	3х + 2,1 = 0;		8 – 2х = 0;</a:t>
            </a:r>
          </a:p>
          <a:p>
            <a:pPr lvl="1">
              <a:buNone/>
            </a:pPr>
            <a:r>
              <a:rPr lang="ru-RU" altLang="ru-RU" dirty="0" smtClean="0">
                <a:latin typeface="Times New Roman" pitchFamily="18" charset="0"/>
                <a:cs typeface="Times New Roman" pitchFamily="18" charset="0"/>
              </a:rPr>
              <a:t>	3х = </a:t>
            </a:r>
            <a:r>
              <a:rPr lang="ru-RU" altLang="ru-RU" dirty="0">
                <a:latin typeface="Times New Roman" pitchFamily="18" charset="0"/>
                <a:cs typeface="Times New Roman" pitchFamily="18" charset="0"/>
              </a:rPr>
              <a:t>– </a:t>
            </a:r>
            <a:r>
              <a:rPr lang="ru-RU" altLang="ru-RU" dirty="0" smtClean="0">
                <a:latin typeface="Times New Roman" pitchFamily="18" charset="0"/>
                <a:cs typeface="Times New Roman" pitchFamily="18" charset="0"/>
              </a:rPr>
              <a:t>2,1;		</a:t>
            </a:r>
            <a:r>
              <a:rPr lang="ru-RU" altLang="ru-RU" dirty="0">
                <a:latin typeface="Times New Roman" pitchFamily="18" charset="0"/>
                <a:cs typeface="Times New Roman" pitchFamily="18" charset="0"/>
              </a:rPr>
              <a:t> – </a:t>
            </a:r>
            <a:r>
              <a:rPr lang="ru-RU" altLang="ru-RU" dirty="0" smtClean="0">
                <a:latin typeface="Times New Roman" pitchFamily="18" charset="0"/>
                <a:cs typeface="Times New Roman" pitchFamily="18" charset="0"/>
              </a:rPr>
              <a:t>2х = –8; </a:t>
            </a:r>
          </a:p>
          <a:p>
            <a:pPr lvl="1">
              <a:buNone/>
            </a:pPr>
            <a:r>
              <a:rPr lang="ru-RU" altLang="ru-RU" dirty="0" smtClean="0">
                <a:latin typeface="Times New Roman" pitchFamily="18" charset="0"/>
                <a:cs typeface="Times New Roman" pitchFamily="18" charset="0"/>
              </a:rPr>
              <a:t>	х = </a:t>
            </a:r>
            <a:r>
              <a:rPr lang="ru-RU" altLang="ru-RU" dirty="0">
                <a:latin typeface="Times New Roman" pitchFamily="18" charset="0"/>
                <a:cs typeface="Times New Roman" pitchFamily="18" charset="0"/>
              </a:rPr>
              <a:t>– </a:t>
            </a:r>
            <a:r>
              <a:rPr lang="ru-RU" altLang="ru-RU" dirty="0" smtClean="0">
                <a:latin typeface="Times New Roman" pitchFamily="18" charset="0"/>
                <a:cs typeface="Times New Roman" pitchFamily="18" charset="0"/>
              </a:rPr>
              <a:t>2,1 : 3;		х = –8 : (–2);</a:t>
            </a:r>
          </a:p>
          <a:p>
            <a:pPr lvl="1">
              <a:buNone/>
            </a:pPr>
            <a:r>
              <a:rPr lang="ru-RU" altLang="ru-RU" dirty="0" smtClean="0">
                <a:latin typeface="Times New Roman" pitchFamily="18" charset="0"/>
                <a:cs typeface="Times New Roman" pitchFamily="18" charset="0"/>
              </a:rPr>
              <a:t>	</a:t>
            </a:r>
            <a:r>
              <a:rPr lang="ru-RU" altLang="ru-RU" u="sng" dirty="0" smtClean="0">
                <a:latin typeface="Times New Roman" pitchFamily="18" charset="0"/>
                <a:cs typeface="Times New Roman" pitchFamily="18" charset="0"/>
              </a:rPr>
              <a:t>х = </a:t>
            </a:r>
            <a:r>
              <a:rPr lang="ru-RU" altLang="ru-RU" u="sng" dirty="0">
                <a:latin typeface="Times New Roman" pitchFamily="18" charset="0"/>
                <a:cs typeface="Times New Roman" pitchFamily="18" charset="0"/>
              </a:rPr>
              <a:t>– </a:t>
            </a:r>
            <a:r>
              <a:rPr lang="ru-RU" altLang="ru-RU" u="sng" dirty="0" smtClean="0">
                <a:latin typeface="Times New Roman" pitchFamily="18" charset="0"/>
                <a:cs typeface="Times New Roman" pitchFamily="18" charset="0"/>
              </a:rPr>
              <a:t>0,7.</a:t>
            </a:r>
            <a:r>
              <a:rPr lang="ru-RU" altLang="ru-RU" dirty="0" smtClean="0">
                <a:latin typeface="Times New Roman" pitchFamily="18" charset="0"/>
                <a:cs typeface="Times New Roman" pitchFamily="18" charset="0"/>
              </a:rPr>
              <a:t>		</a:t>
            </a:r>
            <a:r>
              <a:rPr lang="ru-RU" altLang="ru-RU" u="sng" dirty="0" smtClean="0">
                <a:latin typeface="Times New Roman" pitchFamily="18" charset="0"/>
                <a:cs typeface="Times New Roman" pitchFamily="18" charset="0"/>
              </a:rPr>
              <a:t>х = 4.</a:t>
            </a:r>
          </a:p>
        </p:txBody>
      </p:sp>
      <p:pic>
        <p:nvPicPr>
          <p:cNvPr id="10244"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16800" y="3505200"/>
            <a:ext cx="294640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dirty="0"/>
          </a:p>
        </p:txBody>
      </p:sp>
    </p:spTree>
    <p:extLst>
      <p:ext uri="{BB962C8B-B14F-4D97-AF65-F5344CB8AC3E}">
        <p14:creationId xmlns:p14="http://schemas.microsoft.com/office/powerpoint/2010/main" val="14756145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43">
                                            <p:txEl>
                                              <p:pRg st="1" end="1"/>
                                            </p:txEl>
                                          </p:spTgt>
                                        </p:tgtEl>
                                        <p:attrNameLst>
                                          <p:attrName>style.visibility</p:attrName>
                                        </p:attrNameLst>
                                      </p:cBhvr>
                                      <p:to>
                                        <p:strVal val="visible"/>
                                      </p:to>
                                    </p:set>
                                    <p:animEffect transition="in" filter="fade">
                                      <p:cBhvr>
                                        <p:cTn id="7" dur="500"/>
                                        <p:tgtEl>
                                          <p:spTgt spid="10243">
                                            <p:txEl>
                                              <p:pRg st="1" end="1"/>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243">
                                            <p:txEl>
                                              <p:pRg st="2" end="2"/>
                                            </p:txEl>
                                          </p:spTgt>
                                        </p:tgtEl>
                                        <p:attrNameLst>
                                          <p:attrName>style.visibility</p:attrName>
                                        </p:attrNameLst>
                                      </p:cBhvr>
                                      <p:to>
                                        <p:strVal val="visible"/>
                                      </p:to>
                                    </p:set>
                                    <p:animEffect transition="in" filter="fade">
                                      <p:cBhvr>
                                        <p:cTn id="11" dur="500"/>
                                        <p:tgtEl>
                                          <p:spTgt spid="10243">
                                            <p:txEl>
                                              <p:pRg st="2" end="2"/>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0243">
                                            <p:txEl>
                                              <p:pRg st="3" end="3"/>
                                            </p:txEl>
                                          </p:spTgt>
                                        </p:tgtEl>
                                        <p:attrNameLst>
                                          <p:attrName>style.visibility</p:attrName>
                                        </p:attrNameLst>
                                      </p:cBhvr>
                                      <p:to>
                                        <p:strVal val="visible"/>
                                      </p:to>
                                    </p:set>
                                    <p:animEffect transition="in" filter="fade">
                                      <p:cBhvr>
                                        <p:cTn id="15" dur="500"/>
                                        <p:tgtEl>
                                          <p:spTgt spid="10243">
                                            <p:txEl>
                                              <p:pRg st="3" end="3"/>
                                            </p:txEl>
                                          </p:spTgt>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0243">
                                            <p:txEl>
                                              <p:pRg st="4" end="4"/>
                                            </p:txEl>
                                          </p:spTgt>
                                        </p:tgtEl>
                                        <p:attrNameLst>
                                          <p:attrName>style.visibility</p:attrName>
                                        </p:attrNameLst>
                                      </p:cBhvr>
                                      <p:to>
                                        <p:strVal val="visible"/>
                                      </p:to>
                                    </p:set>
                                    <p:animEffect transition="in" filter="fade">
                                      <p:cBhvr>
                                        <p:cTn id="19" dur="500"/>
                                        <p:tgtEl>
                                          <p:spTgt spid="1024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ln w="76200" cmpd="tri">
            <a:solidFill>
              <a:srgbClr val="FF9999"/>
            </a:solidFill>
            <a:miter lim="800000"/>
            <a:headEnd/>
            <a:tailEnd/>
          </a:ln>
        </p:spPr>
        <p:txBody>
          <a:bodyPr/>
          <a:lstStyle/>
          <a:p>
            <a:pPr eaLnBrk="1" hangingPunct="1"/>
            <a:r>
              <a:rPr lang="ru-RU" altLang="ru-RU" smtClean="0">
                <a:solidFill>
                  <a:srgbClr val="993300"/>
                </a:solidFill>
                <a:latin typeface="Times New Roman" pitchFamily="18" charset="0"/>
                <a:cs typeface="Times New Roman" pitchFamily="18" charset="0"/>
              </a:rPr>
              <a:t>Примеры решения уравнений</a:t>
            </a:r>
          </a:p>
        </p:txBody>
      </p:sp>
      <mc:AlternateContent xmlns:mc="http://schemas.openxmlformats.org/markup-compatibility/2006" xmlns:a14="http://schemas.microsoft.com/office/drawing/2010/main">
        <mc:Choice Requires="a14">
          <p:sp>
            <p:nvSpPr>
              <p:cNvPr id="10243" name="Rectangle 3"/>
              <p:cNvSpPr>
                <a:spLocks noGrp="1" noChangeArrowheads="1"/>
              </p:cNvSpPr>
              <p:nvPr>
                <p:ph type="body" idx="1"/>
              </p:nvPr>
            </p:nvSpPr>
            <p:spPr>
              <a:ln w="76200" cmpd="tri">
                <a:solidFill>
                  <a:srgbClr val="FF9999"/>
                </a:solidFill>
                <a:miter lim="800000"/>
                <a:headEnd/>
                <a:tailEnd/>
              </a:ln>
            </p:spPr>
            <p:txBody>
              <a:bodyPr/>
              <a:lstStyle/>
              <a:p>
                <a:pPr eaLnBrk="1" hangingPunct="1">
                  <a:buFontTx/>
                  <a:buNone/>
                </a:pPr>
                <a:r>
                  <a:rPr lang="en-US" altLang="ru-RU" dirty="0" smtClean="0">
                    <a:latin typeface="Times New Roman" pitchFamily="18" charset="0"/>
                    <a:cs typeface="Times New Roman" pitchFamily="18" charset="0"/>
                  </a:rPr>
                  <a:t>       </a:t>
                </a:r>
                <a14:m>
                  <m:oMath xmlns:m="http://schemas.openxmlformats.org/officeDocument/2006/math">
                    <m:f>
                      <m:fPr>
                        <m:ctrlPr>
                          <a:rPr lang="en-US" altLang="ru-RU" i="1" smtClean="0">
                            <a:latin typeface="Cambria Math"/>
                            <a:cs typeface="Times New Roman" pitchFamily="18" charset="0"/>
                          </a:rPr>
                        </m:ctrlPr>
                      </m:fPr>
                      <m:num>
                        <m:r>
                          <a:rPr lang="ru-RU" altLang="ru-RU" b="0" i="1" smtClean="0">
                            <a:latin typeface="Cambria Math"/>
                            <a:cs typeface="Times New Roman" pitchFamily="18" charset="0"/>
                          </a:rPr>
                          <m:t>3</m:t>
                        </m:r>
                      </m:num>
                      <m:den>
                        <m:r>
                          <a:rPr lang="en-US" altLang="ru-RU" b="0" i="1" smtClean="0">
                            <a:latin typeface="Cambria Math"/>
                            <a:cs typeface="Times New Roman" pitchFamily="18" charset="0"/>
                          </a:rPr>
                          <m:t>𝑥</m:t>
                        </m:r>
                        <m:r>
                          <a:rPr lang="en-US" altLang="ru-RU" b="0" i="1" smtClean="0">
                            <a:latin typeface="Cambria Math"/>
                            <a:cs typeface="Times New Roman" pitchFamily="18" charset="0"/>
                          </a:rPr>
                          <m:t>−19</m:t>
                        </m:r>
                      </m:den>
                    </m:f>
                    <m:r>
                      <a:rPr lang="en-US" altLang="ru-RU" b="0" i="1" smtClean="0">
                        <a:latin typeface="Cambria Math"/>
                        <a:cs typeface="Times New Roman" pitchFamily="18" charset="0"/>
                      </a:rPr>
                      <m:t>=</m:t>
                    </m:r>
                    <m:f>
                      <m:fPr>
                        <m:ctrlPr>
                          <a:rPr lang="en-US" altLang="ru-RU" b="0" i="1" smtClean="0">
                            <a:latin typeface="Cambria Math"/>
                            <a:cs typeface="Times New Roman" pitchFamily="18" charset="0"/>
                          </a:rPr>
                        </m:ctrlPr>
                      </m:fPr>
                      <m:num>
                        <m:r>
                          <a:rPr lang="en-US" altLang="ru-RU" b="0" i="1" smtClean="0">
                            <a:latin typeface="Cambria Math"/>
                            <a:cs typeface="Times New Roman" pitchFamily="18" charset="0"/>
                          </a:rPr>
                          <m:t>19</m:t>
                        </m:r>
                      </m:num>
                      <m:den>
                        <m:r>
                          <a:rPr lang="en-US" altLang="ru-RU" b="0" i="1" smtClean="0">
                            <a:latin typeface="Cambria Math"/>
                            <a:cs typeface="Times New Roman" pitchFamily="18" charset="0"/>
                          </a:rPr>
                          <m:t>𝑥</m:t>
                        </m:r>
                        <m:r>
                          <a:rPr lang="en-US" altLang="ru-RU" b="0" i="1" smtClean="0">
                            <a:latin typeface="Cambria Math"/>
                            <a:cs typeface="Times New Roman" pitchFamily="18" charset="0"/>
                          </a:rPr>
                          <m:t>−3</m:t>
                        </m:r>
                      </m:den>
                    </m:f>
                  </m:oMath>
                </a14:m>
                <a:r>
                  <a:rPr lang="ru-RU" altLang="ru-RU" dirty="0" smtClean="0">
                    <a:latin typeface="Times New Roman" pitchFamily="18" charset="0"/>
                    <a:cs typeface="Times New Roman" pitchFamily="18" charset="0"/>
                  </a:rPr>
                  <a:t>;</a:t>
                </a:r>
              </a:p>
              <a:p>
                <a:pPr lvl="1" eaLnBrk="1" hangingPunct="1">
                  <a:buFontTx/>
                  <a:buNone/>
                </a:pPr>
                <a:r>
                  <a:rPr lang="ru-RU" altLang="ru-RU" dirty="0" smtClean="0">
                    <a:latin typeface="Times New Roman" pitchFamily="18" charset="0"/>
                    <a:cs typeface="Times New Roman" pitchFamily="18" charset="0"/>
                  </a:rPr>
                  <a:t>	</a:t>
                </a:r>
                <a:endParaRPr lang="en-US" altLang="ru-RU" dirty="0" smtClean="0">
                  <a:latin typeface="Times New Roman" pitchFamily="18" charset="0"/>
                  <a:cs typeface="Times New Roman" pitchFamily="18" charset="0"/>
                </a:endParaRPr>
              </a:p>
              <a:p>
                <a:pPr lvl="1" eaLnBrk="1" hangingPunct="1">
                  <a:buFontTx/>
                  <a:buNone/>
                </a:pPr>
                <a:r>
                  <a:rPr lang="en-US" altLang="ru-RU" dirty="0">
                    <a:latin typeface="Times New Roman" pitchFamily="18" charset="0"/>
                    <a:cs typeface="Times New Roman" pitchFamily="18" charset="0"/>
                  </a:rPr>
                  <a:t>	</a:t>
                </a:r>
                <a14:m>
                  <m:oMath xmlns:m="http://schemas.openxmlformats.org/officeDocument/2006/math">
                    <m:r>
                      <a:rPr lang="en-US" altLang="ru-RU" b="0" i="1" smtClean="0">
                        <a:latin typeface="Cambria Math"/>
                        <a:cs typeface="Times New Roman" pitchFamily="18" charset="0"/>
                      </a:rPr>
                      <m:t>3</m:t>
                    </m:r>
                    <m:d>
                      <m:dPr>
                        <m:ctrlPr>
                          <a:rPr lang="en-US" altLang="ru-RU" b="0" i="1" smtClean="0">
                            <a:latin typeface="Cambria Math"/>
                            <a:cs typeface="Times New Roman" pitchFamily="18" charset="0"/>
                          </a:rPr>
                        </m:ctrlPr>
                      </m:dPr>
                      <m:e>
                        <m:r>
                          <a:rPr lang="en-US" altLang="ru-RU" b="0" i="1" smtClean="0">
                            <a:latin typeface="Cambria Math"/>
                            <a:cs typeface="Times New Roman" pitchFamily="18" charset="0"/>
                          </a:rPr>
                          <m:t>𝑥</m:t>
                        </m:r>
                        <m:r>
                          <a:rPr lang="en-US" altLang="ru-RU" b="0" i="1" smtClean="0">
                            <a:latin typeface="Cambria Math"/>
                            <a:cs typeface="Times New Roman" pitchFamily="18" charset="0"/>
                          </a:rPr>
                          <m:t>−3</m:t>
                        </m:r>
                      </m:e>
                    </m:d>
                    <m:r>
                      <a:rPr lang="en-US" altLang="ru-RU" b="0" i="1" smtClean="0">
                        <a:latin typeface="Cambria Math"/>
                        <a:cs typeface="Times New Roman" pitchFamily="18" charset="0"/>
                      </a:rPr>
                      <m:t>=19(</m:t>
                    </m:r>
                    <m:r>
                      <a:rPr lang="en-US" altLang="ru-RU" b="0" i="1" smtClean="0">
                        <a:latin typeface="Cambria Math"/>
                        <a:cs typeface="Times New Roman" pitchFamily="18" charset="0"/>
                      </a:rPr>
                      <m:t>𝑥</m:t>
                    </m:r>
                    <m:r>
                      <a:rPr lang="en-US" altLang="ru-RU" b="0" i="1" smtClean="0">
                        <a:latin typeface="Cambria Math"/>
                        <a:cs typeface="Times New Roman" pitchFamily="18" charset="0"/>
                      </a:rPr>
                      <m:t>−19)</m:t>
                    </m:r>
                  </m:oMath>
                </a14:m>
                <a:endParaRPr lang="ru-RU" altLang="ru-RU" dirty="0" smtClean="0">
                  <a:latin typeface="Times New Roman" pitchFamily="18" charset="0"/>
                  <a:cs typeface="Times New Roman" pitchFamily="18" charset="0"/>
                </a:endParaRPr>
              </a:p>
              <a:p>
                <a:pPr lvl="1">
                  <a:buNone/>
                </a:pPr>
                <a:r>
                  <a:rPr lang="ru-RU" altLang="ru-RU" dirty="0" smtClean="0">
                    <a:latin typeface="Times New Roman" pitchFamily="18" charset="0"/>
                    <a:cs typeface="Times New Roman" pitchFamily="18" charset="0"/>
                  </a:rPr>
                  <a:t>	</a:t>
                </a:r>
                <a14:m>
                  <m:oMath xmlns:m="http://schemas.openxmlformats.org/officeDocument/2006/math">
                    <m:r>
                      <a:rPr lang="en-US" altLang="ru-RU" i="1">
                        <a:latin typeface="Cambria Math"/>
                        <a:cs typeface="Times New Roman" pitchFamily="18" charset="0"/>
                      </a:rPr>
                      <m:t>3</m:t>
                    </m:r>
                    <m:r>
                      <a:rPr lang="en-US" altLang="ru-RU" b="0" i="1" smtClean="0">
                        <a:latin typeface="Cambria Math"/>
                        <a:cs typeface="Times New Roman" pitchFamily="18" charset="0"/>
                      </a:rPr>
                      <m:t>𝑥</m:t>
                    </m:r>
                    <m:r>
                      <a:rPr lang="en-US" altLang="ru-RU" b="0" i="1" smtClean="0">
                        <a:latin typeface="Cambria Math"/>
                        <a:cs typeface="Times New Roman" pitchFamily="18" charset="0"/>
                      </a:rPr>
                      <m:t>−9=19</m:t>
                    </m:r>
                    <m:r>
                      <a:rPr lang="en-US" altLang="ru-RU" b="0" i="1" smtClean="0">
                        <a:latin typeface="Cambria Math"/>
                        <a:cs typeface="Times New Roman" pitchFamily="18" charset="0"/>
                      </a:rPr>
                      <m:t>𝑥</m:t>
                    </m:r>
                    <m:r>
                      <a:rPr lang="en-US" altLang="ru-RU" b="0" i="1" smtClean="0">
                        <a:latin typeface="Cambria Math"/>
                        <a:cs typeface="Times New Roman" pitchFamily="18" charset="0"/>
                      </a:rPr>
                      <m:t>−361 </m:t>
                    </m:r>
                  </m:oMath>
                </a14:m>
                <a:endParaRPr lang="en-US" altLang="ru-RU" dirty="0" smtClean="0">
                  <a:latin typeface="Times New Roman" pitchFamily="18" charset="0"/>
                  <a:cs typeface="Times New Roman" pitchFamily="18" charset="0"/>
                </a:endParaRPr>
              </a:p>
              <a:p>
                <a:pPr lvl="1">
                  <a:buNone/>
                </a:pPr>
                <a14:m>
                  <m:oMathPara xmlns:m="http://schemas.openxmlformats.org/officeDocument/2006/math">
                    <m:oMathParaPr>
                      <m:jc m:val="left"/>
                    </m:oMathParaPr>
                    <m:oMath xmlns:m="http://schemas.openxmlformats.org/officeDocument/2006/math">
                      <m:r>
                        <a:rPr lang="en-US" altLang="ru-RU" i="1">
                          <a:latin typeface="Cambria Math"/>
                          <a:cs typeface="Times New Roman" pitchFamily="18" charset="0"/>
                        </a:rPr>
                        <m:t>3</m:t>
                      </m:r>
                      <m:r>
                        <a:rPr lang="en-US" altLang="ru-RU" b="0" i="1" smtClean="0">
                          <a:latin typeface="Cambria Math"/>
                          <a:cs typeface="Times New Roman" pitchFamily="18" charset="0"/>
                        </a:rPr>
                        <m:t>𝑥</m:t>
                      </m:r>
                      <m:r>
                        <a:rPr lang="en-US" altLang="ru-RU" b="0" i="1" smtClean="0">
                          <a:latin typeface="Cambria Math"/>
                          <a:cs typeface="Times New Roman" pitchFamily="18" charset="0"/>
                        </a:rPr>
                        <m:t>−19</m:t>
                      </m:r>
                      <m:r>
                        <a:rPr lang="en-US" altLang="ru-RU" b="0" i="1" smtClean="0">
                          <a:latin typeface="Cambria Math"/>
                          <a:cs typeface="Times New Roman" pitchFamily="18" charset="0"/>
                        </a:rPr>
                        <m:t>𝑥</m:t>
                      </m:r>
                      <m:r>
                        <a:rPr lang="en-US" altLang="ru-RU" b="0" i="1" smtClean="0">
                          <a:latin typeface="Cambria Math"/>
                          <a:cs typeface="Times New Roman" pitchFamily="18" charset="0"/>
                        </a:rPr>
                        <m:t>=−361+9</m:t>
                      </m:r>
                    </m:oMath>
                  </m:oMathPara>
                </a14:m>
                <a:endParaRPr lang="en-US" altLang="ru-RU" dirty="0" smtClean="0">
                  <a:latin typeface="Times New Roman" pitchFamily="18" charset="0"/>
                  <a:cs typeface="Times New Roman" pitchFamily="18" charset="0"/>
                </a:endParaRPr>
              </a:p>
              <a:p>
                <a:pPr lvl="1">
                  <a:buNone/>
                </a:pPr>
                <a14:m>
                  <m:oMathPara xmlns:m="http://schemas.openxmlformats.org/officeDocument/2006/math">
                    <m:oMathParaPr>
                      <m:jc m:val="left"/>
                    </m:oMathParaPr>
                    <m:oMath xmlns:m="http://schemas.openxmlformats.org/officeDocument/2006/math">
                      <m:r>
                        <a:rPr lang="ru-RU" altLang="ru-RU" b="0" i="1" smtClean="0">
                          <a:latin typeface="Cambria Math"/>
                          <a:cs typeface="Times New Roman" pitchFamily="18" charset="0"/>
                        </a:rPr>
                        <m:t>−</m:t>
                      </m:r>
                      <m:r>
                        <a:rPr lang="en-US" altLang="ru-RU" b="0" i="1" smtClean="0">
                          <a:latin typeface="Cambria Math"/>
                          <a:cs typeface="Times New Roman" pitchFamily="18" charset="0"/>
                        </a:rPr>
                        <m:t>16</m:t>
                      </m:r>
                      <m:r>
                        <a:rPr lang="en-US" altLang="ru-RU" i="1">
                          <a:latin typeface="Cambria Math"/>
                          <a:cs typeface="Times New Roman" pitchFamily="18" charset="0"/>
                        </a:rPr>
                        <m:t>𝑥</m:t>
                      </m:r>
                      <m:r>
                        <a:rPr lang="en-US" altLang="ru-RU" i="1">
                          <a:latin typeface="Cambria Math"/>
                          <a:cs typeface="Times New Roman" pitchFamily="18" charset="0"/>
                        </a:rPr>
                        <m:t>=−352</m:t>
                      </m:r>
                    </m:oMath>
                  </m:oMathPara>
                </a14:m>
                <a:endParaRPr lang="en-US" altLang="ru-RU" dirty="0" smtClean="0">
                  <a:latin typeface="Times New Roman" pitchFamily="18" charset="0"/>
                  <a:cs typeface="Times New Roman" pitchFamily="18" charset="0"/>
                </a:endParaRPr>
              </a:p>
              <a:p>
                <a:pPr lvl="1">
                  <a:buNone/>
                </a:pPr>
                <a14:m>
                  <m:oMathPara xmlns:m="http://schemas.openxmlformats.org/officeDocument/2006/math">
                    <m:oMathParaPr>
                      <m:jc m:val="left"/>
                    </m:oMathParaPr>
                    <m:oMath xmlns:m="http://schemas.openxmlformats.org/officeDocument/2006/math">
                      <m:r>
                        <a:rPr lang="en-US" altLang="ru-RU" b="0" i="1" smtClean="0">
                          <a:latin typeface="Cambria Math"/>
                          <a:cs typeface="Times New Roman" pitchFamily="18" charset="0"/>
                        </a:rPr>
                        <m:t>𝑥</m:t>
                      </m:r>
                      <m:r>
                        <a:rPr lang="en-US" altLang="ru-RU" b="0" i="1" smtClean="0">
                          <a:latin typeface="Cambria Math"/>
                          <a:cs typeface="Times New Roman" pitchFamily="18" charset="0"/>
                        </a:rPr>
                        <m:t>=−352 :(−16)</m:t>
                      </m:r>
                    </m:oMath>
                  </m:oMathPara>
                </a14:m>
                <a:endParaRPr lang="en-US" altLang="ru-RU" dirty="0" smtClean="0">
                  <a:latin typeface="Times New Roman" pitchFamily="18" charset="0"/>
                  <a:cs typeface="Times New Roman" pitchFamily="18" charset="0"/>
                </a:endParaRPr>
              </a:p>
              <a:p>
                <a:pPr lvl="1">
                  <a:buNone/>
                </a:pPr>
                <a14:m>
                  <m:oMathPara xmlns:m="http://schemas.openxmlformats.org/officeDocument/2006/math">
                    <m:oMathParaPr>
                      <m:jc m:val="left"/>
                    </m:oMathParaPr>
                    <m:oMath xmlns:m="http://schemas.openxmlformats.org/officeDocument/2006/math">
                      <m:r>
                        <a:rPr lang="en-US" altLang="ru-RU" b="0" i="1" smtClean="0">
                          <a:latin typeface="Cambria Math"/>
                          <a:cs typeface="Times New Roman" pitchFamily="18" charset="0"/>
                        </a:rPr>
                        <m:t>𝑥</m:t>
                      </m:r>
                      <m:r>
                        <a:rPr lang="en-US" altLang="ru-RU" b="0" i="1" smtClean="0">
                          <a:latin typeface="Cambria Math"/>
                          <a:cs typeface="Times New Roman" pitchFamily="18" charset="0"/>
                        </a:rPr>
                        <m:t>=22</m:t>
                      </m:r>
                    </m:oMath>
                  </m:oMathPara>
                </a14:m>
                <a:endParaRPr lang="en-US" altLang="ru-RU" dirty="0">
                  <a:latin typeface="Times New Roman" pitchFamily="18" charset="0"/>
                  <a:cs typeface="Times New Roman" pitchFamily="18" charset="0"/>
                </a:endParaRPr>
              </a:p>
            </p:txBody>
          </p:sp>
        </mc:Choice>
        <mc:Fallback xmlns="">
          <p:sp>
            <p:nvSpPr>
              <p:cNvPr id="10243" name="Rectangle 3"/>
              <p:cNvSpPr>
                <a:spLocks noGrp="1" noRot="1" noChangeAspect="1" noMove="1" noResize="1" noEditPoints="1" noAdjustHandles="1" noChangeArrowheads="1" noChangeShapeType="1" noTextEdit="1"/>
              </p:cNvSpPr>
              <p:nvPr>
                <p:ph type="body" idx="1"/>
              </p:nvPr>
            </p:nvSpPr>
            <p:spPr>
              <a:blipFill rotWithShape="1">
                <a:blip r:embed="rId2"/>
                <a:stretch>
                  <a:fillRect/>
                </a:stretch>
              </a:blipFill>
              <a:ln w="76200" cmpd="tri">
                <a:solidFill>
                  <a:srgbClr val="FF9999"/>
                </a:solidFill>
                <a:miter lim="800000"/>
                <a:headEnd/>
                <a:tailEnd/>
              </a:ln>
            </p:spPr>
            <p:txBody>
              <a:bodyPr/>
              <a:lstStyle/>
              <a:p>
                <a:r>
                  <a:rPr lang="ru-RU">
                    <a:noFill/>
                  </a:rPr>
                  <a:t> </a:t>
                </a:r>
              </a:p>
            </p:txBody>
          </p:sp>
        </mc:Fallback>
      </mc:AlternateContent>
      <p:pic>
        <p:nvPicPr>
          <p:cNvPr id="10244"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16800" y="3505200"/>
            <a:ext cx="294640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dirty="0"/>
          </a:p>
        </p:txBody>
      </p:sp>
    </p:spTree>
    <p:extLst>
      <p:ext uri="{BB962C8B-B14F-4D97-AF65-F5344CB8AC3E}">
        <p14:creationId xmlns:p14="http://schemas.microsoft.com/office/powerpoint/2010/main" val="13083847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43">
                                            <p:txEl>
                                              <p:pRg st="2" end="2"/>
                                            </p:txEl>
                                          </p:spTgt>
                                        </p:tgtEl>
                                        <p:attrNameLst>
                                          <p:attrName>style.visibility</p:attrName>
                                        </p:attrNameLst>
                                      </p:cBhvr>
                                      <p:to>
                                        <p:strVal val="visible"/>
                                      </p:to>
                                    </p:set>
                                    <p:animEffect transition="in" filter="fade">
                                      <p:cBhvr>
                                        <p:cTn id="7" dur="500"/>
                                        <p:tgtEl>
                                          <p:spTgt spid="1024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0243">
                                            <p:txEl>
                                              <p:pRg st="3" end="3"/>
                                            </p:txEl>
                                          </p:spTgt>
                                        </p:tgtEl>
                                        <p:attrNameLst>
                                          <p:attrName>style.visibility</p:attrName>
                                        </p:attrNameLst>
                                      </p:cBhvr>
                                      <p:to>
                                        <p:strVal val="visible"/>
                                      </p:to>
                                    </p:set>
                                    <p:animEffect transition="in" filter="fade">
                                      <p:cBhvr>
                                        <p:cTn id="10" dur="500"/>
                                        <p:tgtEl>
                                          <p:spTgt spid="10243">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0243">
                                            <p:txEl>
                                              <p:pRg st="4" end="4"/>
                                            </p:txEl>
                                          </p:spTgt>
                                        </p:tgtEl>
                                        <p:attrNameLst>
                                          <p:attrName>style.visibility</p:attrName>
                                        </p:attrNameLst>
                                      </p:cBhvr>
                                      <p:to>
                                        <p:strVal val="visible"/>
                                      </p:to>
                                    </p:set>
                                    <p:animEffect transition="in" filter="fade">
                                      <p:cBhvr>
                                        <p:cTn id="13" dur="500"/>
                                        <p:tgtEl>
                                          <p:spTgt spid="10243">
                                            <p:txEl>
                                              <p:pRg st="4" end="4"/>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0243">
                                            <p:txEl>
                                              <p:pRg st="5" end="5"/>
                                            </p:txEl>
                                          </p:spTgt>
                                        </p:tgtEl>
                                        <p:attrNameLst>
                                          <p:attrName>style.visibility</p:attrName>
                                        </p:attrNameLst>
                                      </p:cBhvr>
                                      <p:to>
                                        <p:strVal val="visible"/>
                                      </p:to>
                                    </p:set>
                                    <p:animEffect transition="in" filter="fade">
                                      <p:cBhvr>
                                        <p:cTn id="16" dur="500"/>
                                        <p:tgtEl>
                                          <p:spTgt spid="10243">
                                            <p:txEl>
                                              <p:pRg st="5" end="5"/>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10243">
                                            <p:txEl>
                                              <p:pRg st="6" end="6"/>
                                            </p:txEl>
                                          </p:spTgt>
                                        </p:tgtEl>
                                        <p:attrNameLst>
                                          <p:attrName>style.visibility</p:attrName>
                                        </p:attrNameLst>
                                      </p:cBhvr>
                                      <p:to>
                                        <p:strVal val="visible"/>
                                      </p:to>
                                    </p:set>
                                    <p:animEffect transition="in" filter="fade">
                                      <p:cBhvr>
                                        <p:cTn id="19" dur="500"/>
                                        <p:tgtEl>
                                          <p:spTgt spid="10243">
                                            <p:txEl>
                                              <p:pRg st="6" end="6"/>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10243">
                                            <p:txEl>
                                              <p:pRg st="7" end="7"/>
                                            </p:txEl>
                                          </p:spTgt>
                                        </p:tgtEl>
                                        <p:attrNameLst>
                                          <p:attrName>style.visibility</p:attrName>
                                        </p:attrNameLst>
                                      </p:cBhvr>
                                      <p:to>
                                        <p:strVal val="visible"/>
                                      </p:to>
                                    </p:set>
                                    <p:animEffect transition="in" filter="fade">
                                      <p:cBhvr>
                                        <p:cTn id="22" dur="500"/>
                                        <p:tgtEl>
                                          <p:spTgt spid="1024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ln w="76200" cmpd="tri">
            <a:solidFill>
              <a:srgbClr val="FF9999"/>
            </a:solidFill>
            <a:miter lim="800000"/>
            <a:headEnd/>
            <a:tailEnd/>
          </a:ln>
        </p:spPr>
        <p:txBody>
          <a:bodyPr/>
          <a:lstStyle/>
          <a:p>
            <a:pPr eaLnBrk="1" hangingPunct="1"/>
            <a:r>
              <a:rPr lang="ru-RU" altLang="ru-RU" smtClean="0">
                <a:solidFill>
                  <a:srgbClr val="993300"/>
                </a:solidFill>
                <a:latin typeface="Times New Roman" pitchFamily="18" charset="0"/>
                <a:cs typeface="Times New Roman" pitchFamily="18" charset="0"/>
              </a:rPr>
              <a:t>Примеры решения уравнений</a:t>
            </a:r>
          </a:p>
        </p:txBody>
      </p:sp>
      <mc:AlternateContent xmlns:mc="http://schemas.openxmlformats.org/markup-compatibility/2006" xmlns:a14="http://schemas.microsoft.com/office/drawing/2010/main">
        <mc:Choice Requires="a14">
          <p:sp>
            <p:nvSpPr>
              <p:cNvPr id="10243" name="Rectangle 3"/>
              <p:cNvSpPr>
                <a:spLocks noGrp="1" noChangeArrowheads="1"/>
              </p:cNvSpPr>
              <p:nvPr>
                <p:ph type="body" idx="1"/>
              </p:nvPr>
            </p:nvSpPr>
            <p:spPr>
              <a:ln w="76200" cmpd="tri">
                <a:solidFill>
                  <a:srgbClr val="FF9999"/>
                </a:solidFill>
                <a:miter lim="800000"/>
                <a:headEnd/>
                <a:tailEnd/>
              </a:ln>
            </p:spPr>
            <p:txBody>
              <a:bodyPr/>
              <a:lstStyle/>
              <a:p>
                <a:pPr eaLnBrk="1" hangingPunct="1">
                  <a:buFontTx/>
                  <a:buNone/>
                </a:pPr>
                <a:r>
                  <a:rPr lang="en-US" altLang="ru-RU" dirty="0" smtClean="0">
                    <a:latin typeface="Times New Roman" pitchFamily="18" charset="0"/>
                    <a:cs typeface="Times New Roman" pitchFamily="18" charset="0"/>
                  </a:rPr>
                  <a:t>       </a:t>
                </a:r>
                <a14:m>
                  <m:oMath xmlns:m="http://schemas.openxmlformats.org/officeDocument/2006/math">
                    <m:f>
                      <m:fPr>
                        <m:ctrlPr>
                          <a:rPr lang="en-US" altLang="ru-RU" i="1" smtClean="0">
                            <a:latin typeface="Cambria Math"/>
                            <a:cs typeface="Times New Roman" pitchFamily="18" charset="0"/>
                          </a:rPr>
                        </m:ctrlPr>
                      </m:fPr>
                      <m:num>
                        <m:r>
                          <a:rPr lang="ru-RU" altLang="ru-RU" b="0" i="1" smtClean="0">
                            <a:latin typeface="Cambria Math"/>
                            <a:cs typeface="Times New Roman" pitchFamily="18" charset="0"/>
                          </a:rPr>
                          <m:t>3</m:t>
                        </m:r>
                        <m:r>
                          <a:rPr lang="en-US" altLang="ru-RU" b="0" i="1" smtClean="0">
                            <a:latin typeface="Cambria Math"/>
                            <a:cs typeface="Times New Roman" pitchFamily="18" charset="0"/>
                          </a:rPr>
                          <m:t>𝑥</m:t>
                        </m:r>
                      </m:num>
                      <m:den>
                        <m:r>
                          <a:rPr lang="en-US" altLang="ru-RU" b="0" i="1" smtClean="0">
                            <a:latin typeface="Cambria Math"/>
                            <a:cs typeface="Times New Roman" pitchFamily="18" charset="0"/>
                          </a:rPr>
                          <m:t>10</m:t>
                        </m:r>
                      </m:den>
                    </m:f>
                    <m:r>
                      <a:rPr lang="en-US" altLang="ru-RU" b="0" i="1" smtClean="0">
                        <a:latin typeface="Cambria Math"/>
                        <a:cs typeface="Times New Roman" pitchFamily="18" charset="0"/>
                      </a:rPr>
                      <m:t>−</m:t>
                    </m:r>
                    <m:f>
                      <m:fPr>
                        <m:ctrlPr>
                          <a:rPr lang="en-US" altLang="ru-RU" b="0" i="1" smtClean="0">
                            <a:latin typeface="Cambria Math"/>
                            <a:cs typeface="Times New Roman" pitchFamily="18" charset="0"/>
                          </a:rPr>
                        </m:ctrlPr>
                      </m:fPr>
                      <m:num>
                        <m:r>
                          <a:rPr lang="en-US" altLang="ru-RU" b="0" i="1" smtClean="0">
                            <a:latin typeface="Cambria Math"/>
                            <a:cs typeface="Times New Roman" pitchFamily="18" charset="0"/>
                          </a:rPr>
                          <m:t>4</m:t>
                        </m:r>
                      </m:num>
                      <m:den>
                        <m:r>
                          <a:rPr lang="en-US" altLang="ru-RU" b="0" i="1" smtClean="0">
                            <a:latin typeface="Cambria Math"/>
                            <a:cs typeface="Times New Roman" pitchFamily="18" charset="0"/>
                          </a:rPr>
                          <m:t>15</m:t>
                        </m:r>
                      </m:den>
                    </m:f>
                    <m:r>
                      <a:rPr lang="en-US" altLang="ru-RU" b="0" i="1" smtClean="0">
                        <a:latin typeface="Cambria Math"/>
                        <a:cs typeface="Times New Roman" pitchFamily="18" charset="0"/>
                      </a:rPr>
                      <m:t>=</m:t>
                    </m:r>
                    <m:f>
                      <m:fPr>
                        <m:ctrlPr>
                          <a:rPr lang="en-US" altLang="ru-RU" b="0" i="1" smtClean="0">
                            <a:latin typeface="Cambria Math"/>
                            <a:cs typeface="Times New Roman" pitchFamily="18" charset="0"/>
                          </a:rPr>
                        </m:ctrlPr>
                      </m:fPr>
                      <m:num>
                        <m:r>
                          <a:rPr lang="en-US" altLang="ru-RU" b="0" i="1" smtClean="0">
                            <a:latin typeface="Cambria Math"/>
                            <a:cs typeface="Times New Roman" pitchFamily="18" charset="0"/>
                          </a:rPr>
                          <m:t>𝑥</m:t>
                        </m:r>
                      </m:num>
                      <m:den>
                        <m:r>
                          <a:rPr lang="en-US" altLang="ru-RU" b="0" i="1" smtClean="0">
                            <a:latin typeface="Cambria Math"/>
                            <a:cs typeface="Times New Roman" pitchFamily="18" charset="0"/>
                          </a:rPr>
                          <m:t>6</m:t>
                        </m:r>
                      </m:den>
                    </m:f>
                  </m:oMath>
                </a14:m>
                <a:r>
                  <a:rPr lang="ru-RU" altLang="ru-RU" dirty="0" smtClean="0">
                    <a:latin typeface="Times New Roman" pitchFamily="18" charset="0"/>
                    <a:cs typeface="Times New Roman" pitchFamily="18" charset="0"/>
                  </a:rPr>
                  <a:t>;</a:t>
                </a:r>
              </a:p>
              <a:p>
                <a:pPr lvl="1" eaLnBrk="1" hangingPunct="1">
                  <a:buFontTx/>
                  <a:buNone/>
                </a:pPr>
                <a:r>
                  <a:rPr lang="ru-RU" altLang="ru-RU" dirty="0" smtClean="0">
                    <a:latin typeface="Times New Roman" pitchFamily="18" charset="0"/>
                    <a:cs typeface="Times New Roman" pitchFamily="18" charset="0"/>
                  </a:rPr>
                  <a:t>	</a:t>
                </a:r>
                <a:endParaRPr lang="en-US" altLang="ru-RU" dirty="0" smtClean="0">
                  <a:latin typeface="Times New Roman" pitchFamily="18" charset="0"/>
                  <a:cs typeface="Times New Roman" pitchFamily="18" charset="0"/>
                </a:endParaRPr>
              </a:p>
            </p:txBody>
          </p:sp>
        </mc:Choice>
        <mc:Fallback xmlns="">
          <p:sp>
            <p:nvSpPr>
              <p:cNvPr id="10243" name="Rectangle 3"/>
              <p:cNvSpPr>
                <a:spLocks noGrp="1" noRot="1" noChangeAspect="1" noMove="1" noResize="1" noEditPoints="1" noAdjustHandles="1" noChangeArrowheads="1" noChangeShapeType="1" noTextEdit="1"/>
              </p:cNvSpPr>
              <p:nvPr>
                <p:ph type="body" idx="1"/>
              </p:nvPr>
            </p:nvSpPr>
            <p:spPr>
              <a:blipFill rotWithShape="1">
                <a:blip r:embed="rId2"/>
                <a:stretch>
                  <a:fillRect/>
                </a:stretch>
              </a:blipFill>
              <a:ln w="76200" cmpd="tri">
                <a:solidFill>
                  <a:srgbClr val="FF9999"/>
                </a:solidFill>
                <a:miter lim="800000"/>
                <a:headEnd/>
                <a:tailEnd/>
              </a:ln>
            </p:spPr>
            <p:txBody>
              <a:bodyPr/>
              <a:lstStyle/>
              <a:p>
                <a:r>
                  <a:rPr lang="ru-RU">
                    <a:noFill/>
                  </a:rPr>
                  <a:t> </a:t>
                </a:r>
              </a:p>
            </p:txBody>
          </p:sp>
        </mc:Fallback>
      </mc:AlternateContent>
      <p:pic>
        <p:nvPicPr>
          <p:cNvPr id="10244"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16800" y="3505200"/>
            <a:ext cx="294640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dirty="0"/>
          </a:p>
        </p:txBody>
      </p:sp>
    </p:spTree>
    <p:extLst>
      <p:ext uri="{BB962C8B-B14F-4D97-AF65-F5344CB8AC3E}">
        <p14:creationId xmlns:p14="http://schemas.microsoft.com/office/powerpoint/2010/main" val="381511075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a:p>
        </p:txBody>
      </p:sp>
      <p:sp>
        <p:nvSpPr>
          <p:cNvPr id="9" name="Заголовок 1"/>
          <p:cNvSpPr txBox="1">
            <a:spLocks/>
          </p:cNvSpPr>
          <p:nvPr/>
        </p:nvSpPr>
        <p:spPr bwMode="auto">
          <a:xfrm>
            <a:off x="762000" y="214313"/>
            <a:ext cx="10972800" cy="1143000"/>
          </a:xfrm>
          <a:prstGeom prst="rect">
            <a:avLst/>
          </a:prstGeom>
          <a:noFill/>
          <a:ln w="9525">
            <a:noFill/>
            <a:miter lim="800000"/>
            <a:headEnd/>
            <a:tailEnd/>
          </a:ln>
        </p:spPr>
        <p:txBody>
          <a:bodyPr anchor="ctr"/>
          <a:lstStyle/>
          <a:p>
            <a:pPr algn="ctr" eaLnBrk="0" hangingPunct="0">
              <a:defRPr/>
            </a:pPr>
            <a:r>
              <a:rPr lang="ru-RU" sz="4400" b="1" dirty="0" smtClean="0">
                <a:solidFill>
                  <a:srgbClr val="0070C0"/>
                </a:solidFill>
                <a:effectLst>
                  <a:outerShdw blurRad="50800" dist="38100" dir="18900000" algn="bl" rotWithShape="0">
                    <a:prstClr val="black">
                      <a:alpha val="40000"/>
                    </a:prstClr>
                  </a:outerShdw>
                </a:effectLst>
                <a:latin typeface="Comic Sans MS" pitchFamily="66" charset="0"/>
                <a:ea typeface="+mj-ea"/>
                <a:cs typeface="Courier New" pitchFamily="49" charset="0"/>
              </a:rPr>
              <a:t>Работа с классом</a:t>
            </a:r>
            <a:endParaRPr lang="ru-RU" sz="4400" b="1" dirty="0">
              <a:solidFill>
                <a:srgbClr val="0070C0"/>
              </a:solidFill>
              <a:effectLst>
                <a:outerShdw blurRad="50800" dist="38100" dir="18900000" algn="bl" rotWithShape="0">
                  <a:prstClr val="black">
                    <a:alpha val="40000"/>
                  </a:prstClr>
                </a:outerShdw>
              </a:effectLst>
              <a:latin typeface="Comic Sans MS" pitchFamily="66" charset="0"/>
              <a:ea typeface="+mj-ea"/>
              <a:cs typeface="Courier New" pitchFamily="49" charset="0"/>
            </a:endParaRPr>
          </a:p>
        </p:txBody>
      </p:sp>
      <p:sp>
        <p:nvSpPr>
          <p:cNvPr id="58" name="Прямоугольник 57"/>
          <p:cNvSpPr/>
          <p:nvPr/>
        </p:nvSpPr>
        <p:spPr>
          <a:xfrm>
            <a:off x="5159896" y="2221067"/>
            <a:ext cx="6574904" cy="1366528"/>
          </a:xfrm>
          <a:prstGeom prst="rect">
            <a:avLst/>
          </a:prstGeom>
        </p:spPr>
        <p:txBody>
          <a:bodyPr wrap="square">
            <a:spAutoFit/>
          </a:bodyPr>
          <a:lstStyle/>
          <a:p>
            <a:pPr>
              <a:lnSpc>
                <a:spcPct val="115000"/>
              </a:lnSpc>
              <a:spcAft>
                <a:spcPts val="0"/>
              </a:spcAft>
              <a:tabLst>
                <a:tab pos="838200" algn="l"/>
              </a:tabLst>
            </a:pPr>
            <a:r>
              <a:rPr lang="ru-RU" sz="3600" b="1" dirty="0" smtClean="0">
                <a:latin typeface="Times New Roman" panose="02020603050405020304" pitchFamily="18" charset="0"/>
                <a:ea typeface="Times New Roman" panose="02020603050405020304" pitchFamily="18" charset="0"/>
              </a:rPr>
              <a:t>№</a:t>
            </a:r>
            <a:r>
              <a:rPr lang="en-US" sz="3600" b="1" dirty="0" smtClean="0">
                <a:latin typeface="Times New Roman" panose="02020603050405020304" pitchFamily="18" charset="0"/>
                <a:ea typeface="Times New Roman" panose="02020603050405020304" pitchFamily="18" charset="0"/>
              </a:rPr>
              <a:t>43(1,4), 45, 47(1,2)</a:t>
            </a:r>
          </a:p>
          <a:p>
            <a:pPr>
              <a:lnSpc>
                <a:spcPct val="115000"/>
              </a:lnSpc>
              <a:spcAft>
                <a:spcPts val="0"/>
              </a:spcAft>
              <a:tabLst>
                <a:tab pos="838200" algn="l"/>
              </a:tabLst>
            </a:pPr>
            <a:r>
              <a:rPr lang="ru-RU" sz="3600" b="1" dirty="0" smtClean="0">
                <a:latin typeface="Times New Roman" panose="02020603050405020304" pitchFamily="18" charset="0"/>
                <a:ea typeface="Times New Roman" panose="02020603050405020304" pitchFamily="18" charset="0"/>
              </a:rPr>
              <a:t>Доп. №43(2,3)</a:t>
            </a:r>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4687" y="1359024"/>
            <a:ext cx="4317178" cy="4457143"/>
          </a:xfrm>
          <a:prstGeom prst="rect">
            <a:avLst/>
          </a:prstGeom>
        </p:spPr>
      </p:pic>
    </p:spTree>
    <p:extLst>
      <p:ext uri="{BB962C8B-B14F-4D97-AF65-F5344CB8AC3E}">
        <p14:creationId xmlns:p14="http://schemas.microsoft.com/office/powerpoint/2010/main" val="40621332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Блок-схема: данные 4"/>
          <p:cNvSpPr/>
          <p:nvPr/>
        </p:nvSpPr>
        <p:spPr>
          <a:xfrm>
            <a:off x="779748" y="1210347"/>
            <a:ext cx="3024336" cy="3672408"/>
          </a:xfrm>
          <a:prstGeom prst="flowChartInputOutpu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a:latin typeface="Times New Roman" panose="02020603050405020304" pitchFamily="18" charset="0"/>
                <a:cs typeface="Times New Roman" panose="02020603050405020304" pitchFamily="18" charset="0"/>
              </a:rPr>
              <a:t>у меня все получилось</a:t>
            </a:r>
            <a:endParaRPr lang="ru-RU" sz="2000" b="1" dirty="0">
              <a:latin typeface="Times New Roman" panose="02020603050405020304" pitchFamily="18" charset="0"/>
              <a:cs typeface="Times New Roman" panose="02020603050405020304" pitchFamily="18" charset="0"/>
            </a:endParaRPr>
          </a:p>
        </p:txBody>
      </p:sp>
      <p:sp>
        <p:nvSpPr>
          <p:cNvPr id="6" name="Блок-схема: данные 5"/>
          <p:cNvSpPr/>
          <p:nvPr/>
        </p:nvSpPr>
        <p:spPr>
          <a:xfrm>
            <a:off x="4583832" y="1196752"/>
            <a:ext cx="3024336" cy="3672408"/>
          </a:xfrm>
          <a:prstGeom prst="flowChartInputOutpu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a:solidFill>
                  <a:schemeClr val="tx2">
                    <a:lumMod val="75000"/>
                  </a:schemeClr>
                </a:solidFill>
                <a:latin typeface="Times New Roman" panose="02020603050405020304" pitchFamily="18" charset="0"/>
                <a:cs typeface="Times New Roman" panose="02020603050405020304" pitchFamily="18" charset="0"/>
              </a:rPr>
              <a:t>мне было трудно</a:t>
            </a:r>
            <a:endParaRPr lang="ru-RU" sz="2000" b="1" dirty="0">
              <a:solidFill>
                <a:schemeClr val="tx2">
                  <a:lumMod val="75000"/>
                </a:schemeClr>
              </a:solidFill>
              <a:latin typeface="Times New Roman" panose="02020603050405020304" pitchFamily="18" charset="0"/>
              <a:cs typeface="Times New Roman" panose="02020603050405020304" pitchFamily="18" charset="0"/>
            </a:endParaRPr>
          </a:p>
        </p:txBody>
      </p:sp>
      <p:sp>
        <p:nvSpPr>
          <p:cNvPr id="7" name="Блок-схема: данные 6"/>
          <p:cNvSpPr/>
          <p:nvPr/>
        </p:nvSpPr>
        <p:spPr>
          <a:xfrm>
            <a:off x="8374714" y="1205003"/>
            <a:ext cx="3024336" cy="3672408"/>
          </a:xfrm>
          <a:prstGeom prst="flowChartInputOutpu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a:latin typeface="Times New Roman" panose="02020603050405020304" pitchFamily="18" charset="0"/>
                <a:cs typeface="Times New Roman" panose="02020603050405020304" pitchFamily="18" charset="0"/>
              </a:rPr>
              <a:t>у меня ничего </a:t>
            </a:r>
            <a:r>
              <a:rPr lang="ru-RU" sz="2400" b="1">
                <a:latin typeface="Times New Roman" panose="02020603050405020304" pitchFamily="18" charset="0"/>
                <a:cs typeface="Times New Roman" panose="02020603050405020304" pitchFamily="18" charset="0"/>
              </a:rPr>
              <a:t>не получилось</a:t>
            </a:r>
            <a:endParaRPr lang="ru-RU" sz="2000" b="1" dirty="0">
              <a:solidFill>
                <a:schemeClr val="tx2">
                  <a:lumMod val="75000"/>
                </a:schemeClr>
              </a:solidFill>
              <a:latin typeface="Times New Roman" panose="02020603050405020304" pitchFamily="18" charset="0"/>
              <a:cs typeface="Times New Roman" panose="02020603050405020304" pitchFamily="18" charset="0"/>
            </a:endParaRPr>
          </a:p>
        </p:txBody>
      </p:sp>
      <p:sp>
        <p:nvSpPr>
          <p:cNvPr id="8" name="Прямоугольник 7"/>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a:p>
        </p:txBody>
      </p:sp>
    </p:spTree>
    <p:extLst>
      <p:ext uri="{BB962C8B-B14F-4D97-AF65-F5344CB8AC3E}">
        <p14:creationId xmlns:p14="http://schemas.microsoft.com/office/powerpoint/2010/main" val="8834803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Presentation5">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Presentation5</Template>
  <TotalTime>6423</TotalTime>
  <Words>188</Words>
  <Application>Microsoft Office PowerPoint</Application>
  <PresentationFormat>Произвольный</PresentationFormat>
  <Paragraphs>47</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Presentation5</vt:lpstr>
      <vt:lpstr>Презентация PowerPoint</vt:lpstr>
      <vt:lpstr>Презентация PowerPoint</vt:lpstr>
      <vt:lpstr>  Классная работа     27.09</vt:lpstr>
      <vt:lpstr>Презентация PowerPoint</vt:lpstr>
      <vt:lpstr>Примеры решения уравнений</vt:lpstr>
      <vt:lpstr>Примеры решения уравнений</vt:lpstr>
      <vt:lpstr>Примеры решения уравнений</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Mathematics 7</dc:title>
  <dc:subject>teachers, education</dc:subject>
  <dc:creator>Аян</dc:creator>
  <cp:keywords>powerpoint templates for teachers, free powerpoint templates for teachers, powerpoint templates teachers, powerpoints for teachers, powerpoint presentations for teachers, free, PowerPoint template, download, PPT template, PowerPoint templates, slideshow template, POT, POTX, Power Point template, slide show template</cp:keywords>
  <dc:description>Made by Leawo Software. To find more free PowerPoint templates, please visit http://www.leawo.com/free-powerpoint-templates/</dc:description>
  <cp:lastModifiedBy>1.50</cp:lastModifiedBy>
  <cp:revision>241</cp:revision>
  <dcterms:created xsi:type="dcterms:W3CDTF">2016-02-14T13:06:29Z</dcterms:created>
  <dcterms:modified xsi:type="dcterms:W3CDTF">2022-12-08T03:32:25Z</dcterms:modified>
  <cp:category>PowerPoint template, education</cp:category>
</cp:coreProperties>
</file>