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gif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image" Target="../media/image31.jpeg"/><Relationship Id="rId18" Type="http://schemas.openxmlformats.org/officeDocument/2006/relationships/image" Target="../media/image36.jpeg"/><Relationship Id="rId26" Type="http://schemas.openxmlformats.org/officeDocument/2006/relationships/image" Target="../media/image44.png"/><Relationship Id="rId3" Type="http://schemas.openxmlformats.org/officeDocument/2006/relationships/image" Target="../media/image21.gif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jpeg"/><Relationship Id="rId17" Type="http://schemas.openxmlformats.org/officeDocument/2006/relationships/image" Target="../media/image35.jpeg"/><Relationship Id="rId25" Type="http://schemas.openxmlformats.org/officeDocument/2006/relationships/image" Target="../media/image43.png"/><Relationship Id="rId2" Type="http://schemas.openxmlformats.org/officeDocument/2006/relationships/image" Target="../media/image20.jpeg"/><Relationship Id="rId16" Type="http://schemas.openxmlformats.org/officeDocument/2006/relationships/image" Target="../media/image34.jpeg"/><Relationship Id="rId20" Type="http://schemas.openxmlformats.org/officeDocument/2006/relationships/image" Target="../media/image38.png"/><Relationship Id="rId29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24" Type="http://schemas.openxmlformats.org/officeDocument/2006/relationships/image" Target="../media/image42.jpeg"/><Relationship Id="rId5" Type="http://schemas.openxmlformats.org/officeDocument/2006/relationships/image" Target="../media/image23.jpeg"/><Relationship Id="rId15" Type="http://schemas.openxmlformats.org/officeDocument/2006/relationships/image" Target="../media/image33.jpeg"/><Relationship Id="rId23" Type="http://schemas.openxmlformats.org/officeDocument/2006/relationships/image" Target="../media/image41.jpeg"/><Relationship Id="rId28" Type="http://schemas.openxmlformats.org/officeDocument/2006/relationships/image" Target="../media/image46.gif"/><Relationship Id="rId10" Type="http://schemas.openxmlformats.org/officeDocument/2006/relationships/image" Target="../media/image28.png"/><Relationship Id="rId19" Type="http://schemas.openxmlformats.org/officeDocument/2006/relationships/image" Target="../media/image37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Relationship Id="rId14" Type="http://schemas.openxmlformats.org/officeDocument/2006/relationships/image" Target="../media/image32.jpeg"/><Relationship Id="rId22" Type="http://schemas.openxmlformats.org/officeDocument/2006/relationships/image" Target="../media/image40.jpeg"/><Relationship Id="rId27" Type="http://schemas.openxmlformats.org/officeDocument/2006/relationships/image" Target="../media/image45.jpeg"/><Relationship Id="rId30" Type="http://schemas.openxmlformats.org/officeDocument/2006/relationships/image" Target="../media/image48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13" Type="http://schemas.openxmlformats.org/officeDocument/2006/relationships/image" Target="../media/image60.gif"/><Relationship Id="rId18" Type="http://schemas.openxmlformats.org/officeDocument/2006/relationships/image" Target="../media/image65.pn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12" Type="http://schemas.openxmlformats.org/officeDocument/2006/relationships/image" Target="../media/image59.jpeg"/><Relationship Id="rId17" Type="http://schemas.openxmlformats.org/officeDocument/2006/relationships/image" Target="../media/image64.png"/><Relationship Id="rId2" Type="http://schemas.openxmlformats.org/officeDocument/2006/relationships/image" Target="../media/image49.jpeg"/><Relationship Id="rId16" Type="http://schemas.openxmlformats.org/officeDocument/2006/relationships/image" Target="../media/image63.png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jpeg"/><Relationship Id="rId5" Type="http://schemas.openxmlformats.org/officeDocument/2006/relationships/image" Target="../media/image52.jpeg"/><Relationship Id="rId15" Type="http://schemas.openxmlformats.org/officeDocument/2006/relationships/image" Target="../media/image62.png"/><Relationship Id="rId10" Type="http://schemas.openxmlformats.org/officeDocument/2006/relationships/image" Target="../media/image57.jpeg"/><Relationship Id="rId19" Type="http://schemas.openxmlformats.org/officeDocument/2006/relationships/image" Target="../media/image66.png"/><Relationship Id="rId4" Type="http://schemas.openxmlformats.org/officeDocument/2006/relationships/image" Target="../media/image51.jpeg"/><Relationship Id="rId9" Type="http://schemas.openxmlformats.org/officeDocument/2006/relationships/image" Target="../media/image56.jpeg"/><Relationship Id="rId1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jpeg"/><Relationship Id="rId13" Type="http://schemas.openxmlformats.org/officeDocument/2006/relationships/image" Target="../media/image79.jpeg"/><Relationship Id="rId18" Type="http://schemas.openxmlformats.org/officeDocument/2006/relationships/image" Target="../media/image84.jpeg"/><Relationship Id="rId3" Type="http://schemas.openxmlformats.org/officeDocument/2006/relationships/image" Target="../media/image69.jpeg"/><Relationship Id="rId7" Type="http://schemas.openxmlformats.org/officeDocument/2006/relationships/image" Target="../media/image73.png"/><Relationship Id="rId12" Type="http://schemas.openxmlformats.org/officeDocument/2006/relationships/image" Target="../media/image78.jpeg"/><Relationship Id="rId17" Type="http://schemas.openxmlformats.org/officeDocument/2006/relationships/image" Target="../media/image83.jpeg"/><Relationship Id="rId2" Type="http://schemas.openxmlformats.org/officeDocument/2006/relationships/image" Target="../media/image68.gif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77.jpeg"/><Relationship Id="rId5" Type="http://schemas.openxmlformats.org/officeDocument/2006/relationships/image" Target="../media/image71.png"/><Relationship Id="rId15" Type="http://schemas.openxmlformats.org/officeDocument/2006/relationships/image" Target="../media/image81.jpeg"/><Relationship Id="rId10" Type="http://schemas.openxmlformats.org/officeDocument/2006/relationships/image" Target="../media/image76.jpeg"/><Relationship Id="rId19" Type="http://schemas.openxmlformats.org/officeDocument/2006/relationships/image" Target="../media/image85.png"/><Relationship Id="rId4" Type="http://schemas.openxmlformats.org/officeDocument/2006/relationships/image" Target="../media/image70.png"/><Relationship Id="rId9" Type="http://schemas.openxmlformats.org/officeDocument/2006/relationships/image" Target="../media/image75.jpeg"/><Relationship Id="rId14" Type="http://schemas.openxmlformats.org/officeDocument/2006/relationships/image" Target="../media/image8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13" Type="http://schemas.openxmlformats.org/officeDocument/2006/relationships/image" Target="../media/image96.png"/><Relationship Id="rId18" Type="http://schemas.openxmlformats.org/officeDocument/2006/relationships/image" Target="../media/image101.jpeg"/><Relationship Id="rId26" Type="http://schemas.openxmlformats.org/officeDocument/2006/relationships/image" Target="../media/image109.png"/><Relationship Id="rId3" Type="http://schemas.openxmlformats.org/officeDocument/2006/relationships/image" Target="../media/image21.gif"/><Relationship Id="rId21" Type="http://schemas.openxmlformats.org/officeDocument/2006/relationships/image" Target="../media/image104.jpeg"/><Relationship Id="rId7" Type="http://schemas.openxmlformats.org/officeDocument/2006/relationships/image" Target="../media/image90.png"/><Relationship Id="rId12" Type="http://schemas.openxmlformats.org/officeDocument/2006/relationships/image" Target="../media/image95.gif"/><Relationship Id="rId17" Type="http://schemas.openxmlformats.org/officeDocument/2006/relationships/image" Target="../media/image100.jpeg"/><Relationship Id="rId25" Type="http://schemas.openxmlformats.org/officeDocument/2006/relationships/image" Target="../media/image108.png"/><Relationship Id="rId2" Type="http://schemas.openxmlformats.org/officeDocument/2006/relationships/image" Target="../media/image86.jpeg"/><Relationship Id="rId16" Type="http://schemas.openxmlformats.org/officeDocument/2006/relationships/image" Target="../media/image99.jpeg"/><Relationship Id="rId20" Type="http://schemas.openxmlformats.org/officeDocument/2006/relationships/image" Target="../media/image103.jpeg"/><Relationship Id="rId29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11" Type="http://schemas.openxmlformats.org/officeDocument/2006/relationships/image" Target="../media/image94.jpeg"/><Relationship Id="rId24" Type="http://schemas.openxmlformats.org/officeDocument/2006/relationships/image" Target="../media/image107.jpeg"/><Relationship Id="rId5" Type="http://schemas.openxmlformats.org/officeDocument/2006/relationships/image" Target="../media/image88.gif"/><Relationship Id="rId15" Type="http://schemas.openxmlformats.org/officeDocument/2006/relationships/image" Target="../media/image98.png"/><Relationship Id="rId23" Type="http://schemas.openxmlformats.org/officeDocument/2006/relationships/image" Target="../media/image106.jpeg"/><Relationship Id="rId28" Type="http://schemas.openxmlformats.org/officeDocument/2006/relationships/image" Target="../media/image111.png"/><Relationship Id="rId10" Type="http://schemas.openxmlformats.org/officeDocument/2006/relationships/image" Target="../media/image93.png"/><Relationship Id="rId19" Type="http://schemas.openxmlformats.org/officeDocument/2006/relationships/image" Target="../media/image102.png"/><Relationship Id="rId4" Type="http://schemas.openxmlformats.org/officeDocument/2006/relationships/image" Target="../media/image87.jpeg"/><Relationship Id="rId9" Type="http://schemas.openxmlformats.org/officeDocument/2006/relationships/image" Target="../media/image92.jpeg"/><Relationship Id="rId14" Type="http://schemas.openxmlformats.org/officeDocument/2006/relationships/image" Target="../media/image97.png"/><Relationship Id="rId22" Type="http://schemas.openxmlformats.org/officeDocument/2006/relationships/image" Target="../media/image105.png"/><Relationship Id="rId27" Type="http://schemas.openxmlformats.org/officeDocument/2006/relationships/image" Target="../media/image1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13" Type="http://schemas.openxmlformats.org/officeDocument/2006/relationships/image" Target="../media/image121.gif"/><Relationship Id="rId18" Type="http://schemas.openxmlformats.org/officeDocument/2006/relationships/image" Target="../media/image126.jpeg"/><Relationship Id="rId3" Type="http://schemas.openxmlformats.org/officeDocument/2006/relationships/image" Target="../media/image64.png"/><Relationship Id="rId7" Type="http://schemas.openxmlformats.org/officeDocument/2006/relationships/image" Target="../media/image115.jpeg"/><Relationship Id="rId12" Type="http://schemas.openxmlformats.org/officeDocument/2006/relationships/image" Target="../media/image120.jpeg"/><Relationship Id="rId17" Type="http://schemas.openxmlformats.org/officeDocument/2006/relationships/image" Target="../media/image125.png"/><Relationship Id="rId2" Type="http://schemas.openxmlformats.org/officeDocument/2006/relationships/image" Target="../media/image113.jpeg"/><Relationship Id="rId16" Type="http://schemas.openxmlformats.org/officeDocument/2006/relationships/image" Target="../media/image124.jpeg"/><Relationship Id="rId20" Type="http://schemas.openxmlformats.org/officeDocument/2006/relationships/image" Target="../media/image1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png"/><Relationship Id="rId11" Type="http://schemas.openxmlformats.org/officeDocument/2006/relationships/image" Target="../media/image119.jpeg"/><Relationship Id="rId5" Type="http://schemas.openxmlformats.org/officeDocument/2006/relationships/image" Target="../media/image66.png"/><Relationship Id="rId15" Type="http://schemas.openxmlformats.org/officeDocument/2006/relationships/image" Target="../media/image123.jpeg"/><Relationship Id="rId10" Type="http://schemas.openxmlformats.org/officeDocument/2006/relationships/image" Target="../media/image118.png"/><Relationship Id="rId19" Type="http://schemas.openxmlformats.org/officeDocument/2006/relationships/image" Target="../media/image127.jpeg"/><Relationship Id="rId4" Type="http://schemas.openxmlformats.org/officeDocument/2006/relationships/image" Target="../media/image65.png"/><Relationship Id="rId9" Type="http://schemas.openxmlformats.org/officeDocument/2006/relationships/image" Target="../media/image117.png"/><Relationship Id="rId14" Type="http://schemas.openxmlformats.org/officeDocument/2006/relationships/image" Target="../media/image1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jpeg"/><Relationship Id="rId13" Type="http://schemas.openxmlformats.org/officeDocument/2006/relationships/image" Target="../media/image140.png"/><Relationship Id="rId18" Type="http://schemas.openxmlformats.org/officeDocument/2006/relationships/image" Target="../media/image145.jpeg"/><Relationship Id="rId3" Type="http://schemas.openxmlformats.org/officeDocument/2006/relationships/image" Target="../media/image130.jpeg"/><Relationship Id="rId21" Type="http://schemas.openxmlformats.org/officeDocument/2006/relationships/image" Target="../media/image148.jpeg"/><Relationship Id="rId7" Type="http://schemas.openxmlformats.org/officeDocument/2006/relationships/image" Target="../media/image134.jpeg"/><Relationship Id="rId12" Type="http://schemas.openxmlformats.org/officeDocument/2006/relationships/image" Target="../media/image139.jpeg"/><Relationship Id="rId17" Type="http://schemas.openxmlformats.org/officeDocument/2006/relationships/image" Target="../media/image144.jpeg"/><Relationship Id="rId25" Type="http://schemas.openxmlformats.org/officeDocument/2006/relationships/image" Target="../media/image152.jpeg"/><Relationship Id="rId2" Type="http://schemas.openxmlformats.org/officeDocument/2006/relationships/image" Target="../media/image129.jpeg"/><Relationship Id="rId16" Type="http://schemas.openxmlformats.org/officeDocument/2006/relationships/image" Target="../media/image143.jpeg"/><Relationship Id="rId20" Type="http://schemas.openxmlformats.org/officeDocument/2006/relationships/image" Target="../media/image1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jpeg"/><Relationship Id="rId11" Type="http://schemas.openxmlformats.org/officeDocument/2006/relationships/image" Target="../media/image138.jpeg"/><Relationship Id="rId24" Type="http://schemas.openxmlformats.org/officeDocument/2006/relationships/image" Target="../media/image151.jpeg"/><Relationship Id="rId5" Type="http://schemas.openxmlformats.org/officeDocument/2006/relationships/image" Target="../media/image132.jpeg"/><Relationship Id="rId15" Type="http://schemas.openxmlformats.org/officeDocument/2006/relationships/image" Target="../media/image142.png"/><Relationship Id="rId23" Type="http://schemas.openxmlformats.org/officeDocument/2006/relationships/image" Target="../media/image150.jpeg"/><Relationship Id="rId10" Type="http://schemas.openxmlformats.org/officeDocument/2006/relationships/image" Target="../media/image137.jpeg"/><Relationship Id="rId19" Type="http://schemas.openxmlformats.org/officeDocument/2006/relationships/image" Target="../media/image146.jpeg"/><Relationship Id="rId4" Type="http://schemas.openxmlformats.org/officeDocument/2006/relationships/image" Target="../media/image131.jpeg"/><Relationship Id="rId9" Type="http://schemas.openxmlformats.org/officeDocument/2006/relationships/image" Target="../media/image136.jpeg"/><Relationship Id="rId14" Type="http://schemas.openxmlformats.org/officeDocument/2006/relationships/image" Target="../media/image141.jpeg"/><Relationship Id="rId22" Type="http://schemas.openxmlformats.org/officeDocument/2006/relationships/image" Target="../media/image1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rainbow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1.pic4you.ru/allimage/y2013/01-09/12216/294050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0303" y="-42169"/>
            <a:ext cx="1956391" cy="179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1-tub-ru.yandex.net/i?id=7a4041bcdde164572bb70ae6f5a47e4f&amp;n=33&amp;h=215&amp;w=179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768" y="4859994"/>
            <a:ext cx="782639" cy="757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81988">
            <a:off x="2057216" y="4622462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ds03.infourok.ru/uploads/ex/0dcb/0003b74a-458a8cc9/2/hello_html_19b97590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08814">
            <a:off x="4639682" y="3248460"/>
            <a:ext cx="1042892" cy="969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32430">
            <a:off x="3929218" y="3749189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barmalei43.ru/thumb/k_iNEkg7umSllq5OOgbQHw/680r680/908741/img-2016-01-26-20-55-06.pn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5745" y="3837090"/>
            <a:ext cx="1236315" cy="79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5877">
            <a:off x="5162173" y="4075459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to-world-travel.ru/img/2015/042111/3124544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7628" y="4508029"/>
            <a:ext cx="1457699" cy="83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33386">
            <a:off x="6592600" y="5130306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s://portal.iv-edu.ru/dep/mouofurmn/furmn_mbdou5/DocLib/oformlenie%20stranic/konkursi/Shlyapk%D0%B8/Orange_hat_2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8172" y="5617929"/>
            <a:ext cx="1325535" cy="133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im2-tub-ru.yandex.net/i?id=664a4122f7ab344077cd88d62cc4761d&amp;n=33&amp;h=205&amp;w=239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3516" y="4035866"/>
            <a:ext cx="1370484" cy="118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im2-tub-ru.yandex.net/i?id=718cb2a74b4ec2b0cd45606de2426070&amp;n=33&amp;h=215&amp;w=225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69861" y="2495901"/>
            <a:ext cx="1130679" cy="93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://www.metod-kopilka.ru/images/doc/13/6803/hello_html_m13e51c8f.jpg"/>
          <p:cNvPicPr>
            <a:picLocks noChangeAspect="1" noChangeArrowheads="1"/>
          </p:cNvPicPr>
          <p:nvPr/>
        </p:nvPicPr>
        <p:blipFill rotWithShape="1"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09612" y="1481875"/>
            <a:ext cx="1251175" cy="89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://www.graycell.ru/picture/big/shishka2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6529" y="405383"/>
            <a:ext cx="1063954" cy="108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s://thumbs.dreamstime.com/thumb_1074/10744190.jp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11787" y="293607"/>
            <a:ext cx="1037723" cy="112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://fregatmebel.ru/userfiles/shop/large/1619_nyu-york-shkaf-gszf3d-gerbor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8144" y="843982"/>
            <a:ext cx="1666451" cy="119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koventpro.ru/upload/iblock/83d/Dunlop%20SP%20Sport%205000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1662" y="2095288"/>
            <a:ext cx="1157465" cy="98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www.xn--noktalarbirletirelim-pbd13h.com/data/images/Itfaiyeciler-i%C3%A7in-su-ile-yang%C4%B1n-hortumu_5011749787681-thumb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508" y="89800"/>
            <a:ext cx="1428750" cy="95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://risovach.ru/upload/2016/02/generator/lyagushka_104734322_orig_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3401" y="1941972"/>
            <a:ext cx="1842715" cy="130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4" name="Picture 50" descr="https://i01.fotocdn.net/s20/2/tlog_box/1559/1559104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87909"/>
            <a:ext cx="160153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607035">
            <a:off x="8192068" y="3502975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16943">
            <a:off x="7623817" y="5240484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932971">
            <a:off x="7239295" y="2820795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619361">
            <a:off x="7980190" y="929986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534699" y="767052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203459">
            <a:off x="4019488" y="811897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03865">
            <a:off x="2491452" y="1723016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7002488" y="620211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79710">
            <a:off x="7105001" y="1856177"/>
            <a:ext cx="864096" cy="36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8" descr="https://im1-tub-ru.yandex.net/i?id=d91c4a79be4d7c09aa936654421d5c9d&amp;n=33&amp;h=215&amp;w=215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799795">
            <a:off x="1015799" y="1628559"/>
            <a:ext cx="864096" cy="80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1662" y="89800"/>
            <a:ext cx="454486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Путешествие мышонка Кроша»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8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kekezz.com/pics/57c9c990e9af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>
            <a:off x="1115616" y="5420604"/>
            <a:ext cx="7560840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 rot="5400000">
            <a:off x="7639475" y="1068513"/>
            <a:ext cx="1810469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>
            <a:off x="1076900" y="3603507"/>
            <a:ext cx="7575117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>
            <a:off x="1086328" y="1814419"/>
            <a:ext cx="7619415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 rot="5400000">
            <a:off x="7426664" y="4608749"/>
            <a:ext cx="2143125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 rot="5400000">
            <a:off x="265043" y="2733446"/>
            <a:ext cx="2143125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291" b="36354"/>
          <a:stretch/>
        </p:blipFill>
        <p:spPr bwMode="auto">
          <a:xfrm>
            <a:off x="2312934" y="163278"/>
            <a:ext cx="6392541" cy="519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0.liveinternet.ru/images/attach/c/4/79/777/79777724_large_Malchik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122922"/>
            <a:ext cx="1085085" cy="262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norovka.rnlomov.pnzreg.ru/files/norovka_nlomov_pnzreg_ru/kartinki/postroennyy_dom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02" y="163278"/>
            <a:ext cx="2088232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ds02.infourok.ru/uploads/ex/091b/0008949a-99fec94a/10/hello_html_19f59738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818" y="5321795"/>
            <a:ext cx="1044116" cy="7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g-fotki.yandex.ru/get/4808/yurinets-ida.61/0_5569e_175c4712_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832244">
            <a:off x="2374481" y="5032990"/>
            <a:ext cx="1080120" cy="113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nfoglaz.ru/wp-content/uploads/picture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4860570"/>
            <a:ext cx="1129579" cy="116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steshka.ru/wp-content/uploads/2012/11/142.jpg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79723" y="4927998"/>
            <a:ext cx="843223" cy="1027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900igr.net/datai/tsvet-i-forma/Zvuki-tuk.files/0012-010-Nozhnitsy-rezhut-CHIK-CHIK.pn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3656" y="4937766"/>
            <a:ext cx="100811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3.bp.blogspot.com/-gLWVTHuptak/UpdRjJSLrtI/AAAAAAAAAMw/GnP8jMosjCc/s1600/baby_giraffe_cartoon-992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856" y="4860570"/>
            <a:ext cx="1165313" cy="116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i02.fotocdn.net/s23/243/public_pin_l/255/2570256114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5170" y="4312678"/>
            <a:ext cx="613168" cy="1095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im3-tub-ru.yandex.net/i?id=e6c4ce429d749d0776a3043ebbabf113&amp;n=33&amp;h=215&amp;w=215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034" y="3074184"/>
            <a:ext cx="1058645" cy="1058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im0-tub-ru.yandex.net/i?id=43c667661e8f7204459cbe8c9d09cdfe&amp;n=33&amp;h=215&amp;w=181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7712" y="3083445"/>
            <a:ext cx="894288" cy="10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s://www.colourbox.com/preview/1603300-aging-spring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9723" y="3219495"/>
            <a:ext cx="1344793" cy="9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s://edugalaxy.intel.ru/index.php?s=&amp;act=attach&amp;type=blogentry&amp;id=33607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3933" y="2780928"/>
            <a:ext cx="1085790" cy="137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s://im0-tub-ru.yandex.net/i?id=11d73d7f3acc45b9d0fb428665e1c73f&amp;n=33&amp;h=215&amp;w=406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928" y="1494444"/>
            <a:ext cx="1622747" cy="859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https://im1-tub-ru.yandex.net/i?id=5e533d3cef453c628982bf4c701e93e4&amp;n=33&amp;h=215&amp;w=215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2420" y="3219495"/>
            <a:ext cx="913334" cy="913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http://chudomama.com/purchases/uploads/759/dca/97eb819aab67e2665913358c14.jpg"/>
          <p:cNvPicPr>
            <a:picLocks noChangeAspect="1" noChangeArrowheads="1"/>
          </p:cNvPicPr>
          <p:nvPr/>
        </p:nvPicPr>
        <p:blipFill rotWithShape="1"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015173">
            <a:off x="1649905" y="3438076"/>
            <a:ext cx="1068923" cy="45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http://ecigarettes-wholesale.com/image/cache/data/Eliquids/Blackberry%20Eliquid-500x500.pn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40" y="3109218"/>
            <a:ext cx="1010730" cy="1010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s://ds03.infourok.ru/uploads/ex/0402/00011571-6fbe4ebd/hello_html_m4f31c3a1.pn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382" y="1729453"/>
            <a:ext cx="1014214" cy="126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ru2.anyfad.com/items/t1@f84f748a-7e96-4696-bb4a-ff42721777e8/Zhurnal--Neposeda.jp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24890">
            <a:off x="2213654" y="1468709"/>
            <a:ext cx="902900" cy="121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www.alllessons.ru/wp-content/uploads/files/hello_html_68971eb4.jpg"/>
          <p:cNvPicPr>
            <a:picLocks noChangeAspect="1" noChangeArrowheads="1"/>
          </p:cNvPicPr>
          <p:nvPr/>
        </p:nvPicPr>
        <p:blipFill rotWithShape="1"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6730" y="1522272"/>
            <a:ext cx="1215291" cy="79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2" name="Picture 48" descr="http://risovach.ru/upload/2016/02/generator/lyagushka_104734322_orig_.jpg"/>
          <p:cNvPicPr>
            <a:picLocks noChangeAspect="1" noChangeArrowheads="1"/>
          </p:cNvPicPr>
          <p:nvPr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921" y="1245223"/>
            <a:ext cx="1558792" cy="110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50" descr="http://www.iain.co.uk/gif/image3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76" name="Picture 52" descr="http://novaya-beresta.ru/stati/zagadki/zagadki-zmei.pn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2128" y="289569"/>
            <a:ext cx="971626" cy="116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http://900igr.net/datai/doshkolnoe-obrazovanie/Muzykalno-didakticheskie-igry/0004-005-Veselyj-dozhdik.png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443" y="160339"/>
            <a:ext cx="1147113" cy="97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0" name="Picture 56" descr="http://www.images.lesyadraw.ru/2014/05/kak_narisovat_morogennoe0.jpg"/>
          <p:cNvPicPr>
            <a:picLocks noChangeAspect="1" noChangeArrowheads="1"/>
          </p:cNvPicPr>
          <p:nvPr/>
        </p:nvPicPr>
        <p:blipFill rotWithShape="1">
          <a:blip r:embed="rId2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516182">
            <a:off x="5726351" y="-24350"/>
            <a:ext cx="767661" cy="141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2" name="Picture 58" descr="http://mulyukov-ramil.narod.ru/fromtundra/2491/sneginka1.gif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375" y="37228"/>
            <a:ext cx="1085236" cy="108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4" name="Picture 60" descr="http://skachat-kartinki.ru/img/picture/Nov/10/4d00422de64daf04ff234d2eabcee088/mini_2.jpg"/>
          <p:cNvPicPr>
            <a:picLocks noChangeAspect="1" noChangeArrowheads="1"/>
          </p:cNvPicPr>
          <p:nvPr/>
        </p:nvPicPr>
        <p:blipFill>
          <a:blip r:embed="rId29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3405" y="0"/>
            <a:ext cx="1050970" cy="113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8" name="Picture 64" descr="https://2.bp.blogspot.com/-DGiLHdVe8V8/VviaOZfx0uI/AAAAAAAAl9o/uIqDG0SPadgM8VS1ffOTF8XSs6F12OF0g/s1600/temp_image_30111150826376559042.gif"/>
          <p:cNvPicPr>
            <a:picLocks noChangeAspect="1" noChangeArrowheads="1" noCrop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9447" y="-180895"/>
            <a:ext cx="944294" cy="132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96314" y="6234039"/>
            <a:ext cx="710072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«Помоги Жене добраться домой»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4458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cs425319.vk.me/v425319088/363f/nqGS7UrUTp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7256" y="2967335"/>
            <a:ext cx="179048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Паша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2967335"/>
            <a:ext cx="214062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Маша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5338" y="6291314"/>
            <a:ext cx="170607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Лёша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6291314"/>
            <a:ext cx="231396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Даша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84" name="Picture 12" descr="http://brosish-kurit.ru/wp-admin/admin-ajax.php?action=wps-wpimage&amp;id=aHR0cDovL3d3dy5tYWFtLnJ1L3VwbG9hZC9ibG9ncy8zM2VjMjE4MDYxM2FlYjA4MDJlNjRiYTRiODU2ODAzMS5qcGcuanBn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69764" y="188640"/>
            <a:ext cx="1063740" cy="99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otvet.imgsmail.ru/download/u_c60cf8c26877b7331c1d84eeacec2eec_8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022" y="995808"/>
            <a:ext cx="1147224" cy="114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i.istockimg.com/file_thumbview_approve/55056924/3/stock-illustration-55056924-cartoon-scarf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097" y="2089083"/>
            <a:ext cx="1207025" cy="1100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440292" flipH="1">
            <a:off x="1996819" y="1040593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10230" flipH="1">
            <a:off x="1995820" y="1707885"/>
            <a:ext cx="920649" cy="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5774" flipH="1">
            <a:off x="1953949" y="2377953"/>
            <a:ext cx="920649" cy="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://www.char.ru/books/5027930_Mini-mashinka_krasnaya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7349" y="-23378"/>
            <a:ext cx="1576651" cy="124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://i.istockimg.com/file_thumbview_approve/7311526/3/stock-photo-7311526-pencil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80040">
            <a:off x="7662533" y="1185094"/>
            <a:ext cx="1203351" cy="79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://gde.ru/images/img_ru/700/944673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8007">
            <a:off x="7786000" y="1901476"/>
            <a:ext cx="1206153" cy="120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umm4.com/wp-content/uploads/2012/07/chetverostishiya-dlya-detej-6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8287" y="3518878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://vospitatel.com.ua/images/l/lyagushka-3god4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0052" y="3668584"/>
            <a:ext cx="1567932" cy="110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http://logoped18.ru/production-sound/images/sound-sh-65.gif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634" y="4777336"/>
            <a:ext cx="137933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http://vmeste.opredelim.com/tw_files2/urls_559/13/d-12765/12765_html_6c03d697.png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4040" y="4777336"/>
            <a:ext cx="1322726" cy="99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http://900igr.net/datai/skazki-i-igry/Deti.files/0048-083-Poit-igrushki-chaem.pn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816" y="5696087"/>
            <a:ext cx="989280" cy="995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http://www.grovit.cz/ZABAVNY_majka57/GIF/balonky/balonky1/4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98234">
            <a:off x="7697300" y="5466072"/>
            <a:ext cx="785813" cy="1467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63139" flipH="1">
            <a:off x="6918608" y="4465383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1951" flipH="1">
            <a:off x="2154420" y="4444066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63139" flipH="1">
            <a:off x="6804775" y="985581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0679" flipH="1">
            <a:off x="6761422" y="5070123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8867" flipH="1">
            <a:off x="2124323" y="5167175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9404" flipH="1">
            <a:off x="6899919" y="1584604"/>
            <a:ext cx="967828" cy="44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5774" flipH="1">
            <a:off x="6925346" y="5744691"/>
            <a:ext cx="920649" cy="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9387" flipH="1">
            <a:off x="6828364" y="2282431"/>
            <a:ext cx="920649" cy="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0" descr="http://www.clipartfinders.com/clipart/426/log-in-sign-up-upload-clipart-42621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5774" flipH="1">
            <a:off x="2165057" y="5896320"/>
            <a:ext cx="920649" cy="44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http://pictures-hd8.ru/img/articles/Jun/10/2506593d450fcb65869f5c512ef7ad63/2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22" y="404664"/>
            <a:ext cx="1834540" cy="274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http://picstons.ru/img/picture/May/04/5ddd73fed1d4da0878fb72a940cafe6b/8.jp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932040" y="404664"/>
            <a:ext cx="1970642" cy="274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http://www.metod-kopilka.ru/images/doc/18/12157/hello_html_m7f61a268.png"/>
          <p:cNvPicPr>
            <a:picLocks noChangeAspect="1" noChangeArrowheads="1"/>
          </p:cNvPicPr>
          <p:nvPr/>
        </p:nvPicPr>
        <p:blipFill rotWithShape="1"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57024" y="3561410"/>
            <a:ext cx="1558943" cy="277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http://tapenik.ru/dizain/boy_9.pn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57708" y="3644295"/>
            <a:ext cx="1644974" cy="268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032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fony-kartinki.ru/_ph/110/2/93108672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9279"/>
            <a:ext cx="9144000" cy="704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det-gorodok.com.ua/images/photos/medium/article7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56" y="476672"/>
            <a:ext cx="201622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i.vdvrus.ru/files/items/c2/8d/c28d6e6a4cdf9b08533972d99c87612c_144852962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5338" y="548680"/>
            <a:ext cx="170607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foneyes.ru/img/picture/Oct/23/af64dbe4c1bd4e5c002f084a7f77c711/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919" y="3861048"/>
            <a:ext cx="3570993" cy="243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foneyes.ru/img/picture/Apr/05/eed5d1e9587e68806cb6988fe0acdcd0/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83930"/>
            <a:ext cx="2140625" cy="27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tab.30astr-s66.edusite.ru/images/0_506fb_430f07f_xxxl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7547" y="116632"/>
            <a:ext cx="108905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demiart.ru/forum/uploads11/post-576303-1348627266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3068" y="1176004"/>
            <a:ext cx="1298014" cy="97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antoshka-toys.ru/kiwi-public-data/Kiwi_Img/5925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3580" y="1988841"/>
            <a:ext cx="1094851" cy="105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vospitatel.com.ua/images/l/lyagushka-3god4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84804"/>
            <a:ext cx="1311971" cy="92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ds03.infourok.ru/uploads/ex/1379/00001378-c9e31184/hello_html_51c2d92e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9343">
            <a:off x="2743366" y="5465164"/>
            <a:ext cx="1797418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://umm4.com/wp-content/uploads/2012/07/chetverostishiya-dlya-detej-6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1595" y="782482"/>
            <a:ext cx="1371121" cy="137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900igr.net/data/chtenie/Slova-kakoj-3.files/0005-004-SCHetka-KOLJUCHAJA.jpg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6718" y="1988841"/>
            <a:ext cx="1127684" cy="81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tsosh1.ucoz.ru/images/News/pdd/image003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7754" y="3639074"/>
            <a:ext cx="1225612" cy="97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s://www.weblancer.net/download/284700.jp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8318" y="3554351"/>
            <a:ext cx="1000113" cy="114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http://pngimg.com/upload/Acorn_PNG739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8401" y="4609759"/>
            <a:ext cx="1099946" cy="109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0" name="Picture 24" descr="http://www.playing-field.ru/img/2015/052116/5357983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9753" y="4556205"/>
            <a:ext cx="1154650" cy="118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 descr="http://www.bookin.org.ru/book/3293884.jpg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5335" y="5552382"/>
            <a:ext cx="943486" cy="104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4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51641" y="1124577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232163" y="4770257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232163" y="1112136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04206" y="4985154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23596">
            <a:off x="2577368" y="647057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23596">
            <a:off x="7231313" y="4323313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23596">
            <a:off x="2582222" y="4473571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123596">
            <a:off x="7231315" y="634617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46614">
            <a:off x="2482774" y="5438563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46614">
            <a:off x="7253592" y="5188442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46614">
            <a:off x="7253593" y="1557330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8" descr="http://webtort.ru/graphics/icons/icons/ukazateli/ukazateli11/zheltaja_strelka_vverh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46614">
            <a:off x="2577367" y="1535993"/>
            <a:ext cx="368645" cy="108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7256" y="2967335"/>
            <a:ext cx="18624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Шуша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91082" y="2967335"/>
            <a:ext cx="323324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Жужа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3" y="6291314"/>
            <a:ext cx="14913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Нюша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6291314"/>
            <a:ext cx="127785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Маша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462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7508" y="0"/>
            <a:ext cx="918150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477" b="27886"/>
          <a:stretch/>
        </p:blipFill>
        <p:spPr bwMode="auto">
          <a:xfrm>
            <a:off x="176504" y="5708072"/>
            <a:ext cx="6975192" cy="62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477" b="27886"/>
          <a:stretch/>
        </p:blipFill>
        <p:spPr bwMode="auto">
          <a:xfrm rot="390374">
            <a:off x="191963" y="2336625"/>
            <a:ext cx="8715976" cy="62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477" b="27886"/>
          <a:stretch/>
        </p:blipFill>
        <p:spPr bwMode="auto">
          <a:xfrm rot="20493523">
            <a:off x="40346" y="4230298"/>
            <a:ext cx="9143506" cy="62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://www.hrono.ru/heraldicum/flagi/belarus/images/yatvagi2.gif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477" b="27886"/>
          <a:stretch/>
        </p:blipFill>
        <p:spPr bwMode="auto">
          <a:xfrm rot="21049007">
            <a:off x="233915" y="1280371"/>
            <a:ext cx="6912329" cy="62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growinggarden.ru/img/2016/021414/112658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733065"/>
            <a:ext cx="2833244" cy="212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www.playing-field.ru/img/2015/052105/0827406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97005">
            <a:off x="6755626" y="406348"/>
            <a:ext cx="2365144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www.clipartbest.com/cliparts/4Tb/oyq/4TboyqRjc.jpe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733" y="5463782"/>
            <a:ext cx="1383961" cy="1112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www.sactest.net/blog/wp-content/uploads/2015/09/robot-312566_128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984646"/>
            <a:ext cx="1101355" cy="129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demiart.ru/forum/uploads8/post-191611-1316680263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197" y="5463782"/>
            <a:ext cx="1355277" cy="86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://cosmogid.ru/uploadedFiles/eshopimages/big/img652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763688" y="5366023"/>
            <a:ext cx="2133599" cy="123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://www.playcast.ru/uploads/2016/05/02/18502660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90498"/>
            <a:ext cx="1062902" cy="101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://images.easyfreeclipart.com/3/mouth-clip-art-3897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2245" y="5577923"/>
            <a:ext cx="1142885" cy="99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0" name="Picture 30" descr="http://lh6.ggpht.com/-wBHrgfcOv_w/Tn9DEX0hjgI/AAAAAAAACjg/dqET8E7IQRA/clip_image020%25255B5%25255D.gif?imgmax=80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657" y="4567100"/>
            <a:ext cx="1145554" cy="1140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6" name="Picture 36" descr="https://fs00.infourok.ru/images/doc/59/73308/hello_html_m20a5be34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93557" y="4271455"/>
            <a:ext cx="2141086" cy="97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8" name="Picture 38" descr="http://worldartsme.com/?module=images&amp;act=download&amp;url=gift-box-clipart-1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43" y="1268456"/>
            <a:ext cx="1087902" cy="116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0" name="Picture 40" descr="http://pozdravka.com/_ph/132/498001490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5049" y="1964664"/>
            <a:ext cx="1931320" cy="136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2" name="Picture 42" descr="http://syama.ru/userfiles/shop/large/2/11203_traktor-altay-35325-polese.jpg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411" y="3560602"/>
            <a:ext cx="1636596" cy="1363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4" name="Picture 44" descr="http://www.maam.ru/images/photos/medium/map3559.jpg"/>
          <p:cNvPicPr>
            <a:picLocks noChangeAspect="1" noChangeArrowheads="1"/>
          </p:cNvPicPr>
          <p:nvPr/>
        </p:nvPicPr>
        <p:blipFill>
          <a:blip r:embed="rId1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1387" y="3068960"/>
            <a:ext cx="943407" cy="12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6" name="Picture 46" descr="http://www.playing-field.ru/img/2015/052107/5243276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7590" y="2451407"/>
            <a:ext cx="1260105" cy="1547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8" name="Picture 48" descr="http://heaclub.ru/images/heaclub/2016/07/202522_1383931522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726" y="2975189"/>
            <a:ext cx="1103161" cy="103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0" name="Picture 50" descr="http://all4design.ru/uploads/images/Kids/preview/Kids_2664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2534" y="2150316"/>
            <a:ext cx="1088206" cy="108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2" name="Picture 52" descr="http://animalsfoto.com/photo/a0/a04125928b7e35e2520ee639a9c82c7e.jpg"/>
          <p:cNvPicPr>
            <a:picLocks noChangeAspect="1" noChangeArrowheads="1"/>
          </p:cNvPicPr>
          <p:nvPr/>
        </p:nvPicPr>
        <p:blipFill>
          <a:blip r:embed="rId21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9929" y="523085"/>
            <a:ext cx="2098826" cy="113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4" name="Picture 54" descr="http://finmagazine.ru/wp-content/uploads/2015/04/12.pn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902" y="2061096"/>
            <a:ext cx="1297197" cy="85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6" name="Picture 56" descr="http://www.coollady.ru/puc/4/korova/8.jpg"/>
          <p:cNvPicPr>
            <a:picLocks noChangeAspect="1" noChangeArrowheads="1"/>
          </p:cNvPicPr>
          <p:nvPr/>
        </p:nvPicPr>
        <p:blipFill>
          <a:blip r:embed="rId2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089" y="2197917"/>
            <a:ext cx="1015378" cy="99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78" name="Picture 58" descr="http://wallpapers1920.ru/img/picture/Feb/12/582977ecf6ecb4eb51194a707bf39ffe/4.jpg"/>
          <p:cNvPicPr>
            <a:picLocks noChangeAspect="1" noChangeArrowheads="1"/>
          </p:cNvPicPr>
          <p:nvPr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411" y="386543"/>
            <a:ext cx="1205555" cy="120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0" name="Picture 60" descr="https://avatanplus.com/files/resources/original/5727a5a704d9815472df146c.pn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9219" y="1844823"/>
            <a:ext cx="928676" cy="9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2" name="Picture 62" descr="https://ds02.infourok.ru/uploads/ex/00d2/0003f871-c76df92b/7/hello_html_22545f60.png"/>
          <p:cNvPicPr>
            <a:picLocks noChangeAspect="1" noChangeArrowheads="1"/>
          </p:cNvPicPr>
          <p:nvPr/>
        </p:nvPicPr>
        <p:blipFill>
          <a:blip r:embed="rId2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365" y="1813624"/>
            <a:ext cx="809010" cy="99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4" name="Picture 64" descr="http://risovach.ru/upload/2015/11/generator/pomidor_98947337_orig_.jpg"/>
          <p:cNvPicPr>
            <a:picLocks noChangeAspect="1" noChangeArrowheads="1"/>
          </p:cNvPicPr>
          <p:nvPr/>
        </p:nvPicPr>
        <p:blipFill>
          <a:blip r:embed="rId2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8114" y="1038080"/>
            <a:ext cx="825203" cy="8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6" name="Picture 66" descr="http://velikol.ru/dostc/%D0%9F%D1%80%D0%BE%D0%B5%D0%BA%D1%82+%C2%AB%D0%A7%D1%82%D0%BE+%D0%BD%D0%B0%D0%BC+%D0%9E%D1%81%D0%B5%D0%BD%D1%8C+%D0%BF%D1%80%D0%B8%D0%BD%D0%B5%D1%81%D0%BB%D0%B0%C2%BBc/1838987_html_m6ebad357.pn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8553" y="732790"/>
            <a:ext cx="1172604" cy="115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88" name="Picture 68" descr="http://www.kidspellinggames.com/data/images/A-piece-of-cheese,-gruyere-or-emmentaler_503cccf1e5f00-thumb.jpg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8339" y="931190"/>
            <a:ext cx="1001693" cy="75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3534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fony-kartinki.ru/_ph/76/2/782111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2" descr="http://pictures-hd8.ru/img/articles/Jun/10/2506593d450fcb65869f5c512ef7ad63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22" y="404664"/>
            <a:ext cx="1834540" cy="274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4" descr="http://picstons.ru/img/picture/May/04/5ddd73fed1d4da0878fb72a940cafe6b/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932040" y="404664"/>
            <a:ext cx="1970642" cy="2740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6" descr="http://www.metod-kopilka.ru/images/doc/18/12157/hello_html_m7f61a268.pn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57024" y="3561410"/>
            <a:ext cx="1558943" cy="277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0" descr="http://tapenik.ru/dizain/boy_9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257708" y="3644295"/>
            <a:ext cx="1644974" cy="245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all4design.ru/uploads/images/Kids/preview/Kids_2664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0"/>
            <a:ext cx="1124744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playcast.ru/uploads/2016/05/02/18502660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6727" y="1115854"/>
            <a:ext cx="1068304" cy="101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www.kidspellinggames.com/data/images/A-piece-of-cheese,-gruyere-or-emmentaler_503cccf1e5f00-thumb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4000" y="2266826"/>
            <a:ext cx="1161031" cy="87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thetomatos.com/wp-content/uploads/2016/05/making-bed-clipart-2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3461" y="3561410"/>
            <a:ext cx="1474835" cy="83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dietrich-garage.ru/images/product_images/popup_images/3730_0.jpe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913" y="3515096"/>
            <a:ext cx="1151628" cy="92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im3-tub-ru.yandex.net/i?id=da3aafdbbff7c8b9cbecc0b136a7a969&amp;n=33&amp;h=215&amp;w=151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432" y="41275"/>
            <a:ext cx="863404" cy="1229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raskraska.narod.ru/images/car2002a-5.gif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2913" y="4321133"/>
            <a:ext cx="1096766" cy="89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://www.pd4pic.com/images/red-wood-lumber-hatchet-axe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2283" y="5195856"/>
            <a:ext cx="860019" cy="90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http://mywishlist.ru/pic/i/wish/orig/003/451/092.jpeg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063" y="1226490"/>
            <a:ext cx="818141" cy="101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6" name="Picture 22" descr="http://www.playing-field.ru/img/2015/052208/4045227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4300" y="4394692"/>
            <a:ext cx="1213155" cy="121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8" name="Picture 24" descr="http://finmagazine.ru/wp-content/uploads/2015/04/12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8694" y="5607847"/>
            <a:ext cx="1212317" cy="79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0" name="Picture 26" descr="https://im3-tub-ru.yandex.net/i?id=63eaf3603c9705855ac899f031f6bca4&amp;n=33&amp;h=215&amp;w=223"/>
          <p:cNvPicPr>
            <a:picLocks noChangeAspect="1" noChangeArrowheads="1"/>
          </p:cNvPicPr>
          <p:nvPr/>
        </p:nvPicPr>
        <p:blipFill>
          <a:blip r:embed="rId1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5562" y="2156975"/>
            <a:ext cx="1025141" cy="98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2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215886" y="1003549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2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889914" y="4443524"/>
            <a:ext cx="404828" cy="100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02246" y="4445077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840585" y="1078421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244497">
            <a:off x="2257911" y="494923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380945">
            <a:off x="7063723" y="3812277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450673">
            <a:off x="6961874" y="612603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90207">
            <a:off x="2421115" y="3980618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311081">
            <a:off x="2439091" y="4982655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559244">
            <a:off x="7132316" y="4845198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76939">
            <a:off x="6784435" y="1641752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8" descr="http://www.hughesengines.com/Upload/Images/arrow.jpg"/>
          <p:cNvPicPr>
            <a:picLocks noChangeAspect="1" noChangeArrowheads="1"/>
          </p:cNvPicPr>
          <p:nvPr/>
        </p:nvPicPr>
        <p:blipFill>
          <a:blip r:embed="rId1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218527">
            <a:off x="2286709" y="1487098"/>
            <a:ext cx="404828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22" y="2967334"/>
            <a:ext cx="218430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Рома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2967334"/>
            <a:ext cx="29523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Рита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822" y="6098172"/>
            <a:ext cx="2619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Марина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65032" y="6007154"/>
            <a:ext cx="435790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Серёжа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005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1-tub-ru.yandex.net/i?id=892cd09722c7af604fd47f760ecd3b57&amp;n=33&amp;h=215&amp;w=3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coollady.ru/pic/0003/032/0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8495" y="4869160"/>
            <a:ext cx="189278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kroha.dn.ua/download/files/5870_dbac96d200575cbade7c2269f11f50cc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891" y="27321"/>
            <a:ext cx="1727797" cy="201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580112" y="5567211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634232" y="5589240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276913" y="2690918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613711" y="2690918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861654" y="2690918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9791" y="2690918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6952" y="3717032"/>
            <a:ext cx="1801863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5891" y="5519032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832369" y="5567211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280539" y="-209561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055582" y="-171400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055581" y="1772814"/>
            <a:ext cx="1801863" cy="129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020619" y="2690918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055580" y="836712"/>
            <a:ext cx="1801863" cy="120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586220" y="-192303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3451858" y="-226441"/>
            <a:ext cx="1801863" cy="147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https://im3-tub-ru.yandex.net/i?id=6a2091ebaa12e15fa3fe45ce7709fd44&amp;n=33&amp;h=215&amp;w=447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59790" y="4581128"/>
            <a:ext cx="1801863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im0-tub-ru.yandex.net/i?id=363307851f3b85ca49055c66a3f89a07&amp;n=33&amp;h=215&amp;w=19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773" y="5843185"/>
            <a:ext cx="842540" cy="9242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s://im3-tub-ru.yandex.net/i?id=7582125e4cfe9658cb72efa157f6eb62&amp;n=33&amp;h=215&amp;w=18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8872" y="5843185"/>
            <a:ext cx="997183" cy="9242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8" name="Picture 20" descr="https://im0-tub-ru.yandex.net/i?id=6897d1d3ed15deb20be208a5067ddf95&amp;n=33&amp;h=215&amp;w=179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434" y="5793324"/>
            <a:ext cx="1021732" cy="10239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0" name="Picture 22" descr="http://images.clipartpanda.com/rafting-clipart-15969093-illustration-of-raft-raft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661" y="5763278"/>
            <a:ext cx="1004122" cy="10041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2" name="Picture 24" descr="https://fs00.infourok.ru/images/doc/267/272169/4/hello_html_417ec367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33" y="4858728"/>
            <a:ext cx="904550" cy="9045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ssizh.ru/image/cache/catalog/import_files/62/62cab488-ee4a-11e4-b5cf-0022b0de7640_c64eb756-fed2-11e4-b5d0-0022b0de7640-500x500.jpe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170" y="2928348"/>
            <a:ext cx="1001303" cy="10013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900igr.net/datai/kosmos-gorod-transport/Parokhody.files/0003-003-Lodka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4760" y="2928348"/>
            <a:ext cx="909406" cy="10122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4.bp.blogspot.com/-f9-1dxacsf0/TiamgofA_VI/AAAAAAAACek/bQwXxtYwegs/s1600/%25D0%259C%25D1%258B%25D0%25BB%25D0%25BE1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32" y="3957995"/>
            <a:ext cx="1189380" cy="7782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im2-tub-ru.yandex.net/i?id=43d2ae63f889233973b47a15182805e3&amp;n=33&amp;h=215&amp;w=153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8873" y="2928348"/>
            <a:ext cx="997182" cy="10013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skachat-kartinki.ru/img/picture/Dec/15/941d3bf76446dd32863858af5360ffb9/mini_5.jp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7" y="2928347"/>
            <a:ext cx="1008113" cy="101229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t3.ftcdn.net/jpg/00/67/03/22/160_F_67032286_v4lGHqRj8prBLiVH2BjJ1yeyjmHeF0r0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5688" y="2948174"/>
            <a:ext cx="961649" cy="961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fs00.infourok.ru/images/doc/230/247942/hello_html_m3f8bdc32.jp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6565" y="1994271"/>
            <a:ext cx="789969" cy="7899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s00.yaplakal.com/pics/pics_preview/1/6/2/486261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975" y="143793"/>
            <a:ext cx="1127703" cy="8457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s://im0-tub-ru.yandex.net/i?id=81fa11163623b9bb5ad35edf760f57f3&amp;n=33&amp;h=215&amp;w=181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1505" y="27321"/>
            <a:ext cx="859929" cy="10214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joymylife.org.ua/drawing/img/belka4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7347" y="1035489"/>
            <a:ext cx="1082331" cy="787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cdn1.imgbb.ru/user/146/1465733/201504/b4865adc49d4146977d794e07f631e80.jp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8401" y="-6859"/>
            <a:ext cx="1008775" cy="10087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http://kladraz.ru/images/photos/08b687cd53afc5a5329799d36ff98a7a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9799" y="27321"/>
            <a:ext cx="932254" cy="10081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3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24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65</cp:revision>
  <cp:lastPrinted>2016-11-21T14:03:57Z</cp:lastPrinted>
  <dcterms:created xsi:type="dcterms:W3CDTF">2016-11-10T15:52:41Z</dcterms:created>
  <dcterms:modified xsi:type="dcterms:W3CDTF">2022-01-23T06:48:43Z</dcterms:modified>
</cp:coreProperties>
</file>