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9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8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602" y="342900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nicefotos.ru/img/picture/May/21/1feaff56a04d8c08563db44d19f86075/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246" y="3735737"/>
            <a:ext cx="2843236" cy="284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1.liveinternet.ru/images/attach/c/1/62/114/62114775_1280445242_08.pn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246" y="79449"/>
            <a:ext cx="2918295" cy="3088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www.2kkomfort.ru/imageModul/catalog/product_205.jpg"/>
          <p:cNvPicPr>
            <a:picLocks noChangeAspect="1" noChangeArrowheads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75188" y="404665"/>
            <a:ext cx="3456384" cy="276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unitoys.ru/upload/iblock/0cc/0cc6bb124d1209beab32833fbd952639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8536" y="3744687"/>
            <a:ext cx="4049687" cy="293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73297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602" y="342900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s://im3-tub-ru.yandex.net/i?id=ca729fd8054e791e96b478aa1a3aa935&amp;n=33&amp;h=225&amp;w=21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1297" y="276023"/>
            <a:ext cx="2736304" cy="2876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im2-tub-ru.yandex.net/i?id=5ec2e0e90596d801e93dd7ee2edfc119&amp;n=33&amp;h=225&amp;w=25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0110" y="248707"/>
            <a:ext cx="3335780" cy="2897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s://im3-tub-ru.yandex.net/i?id=efcb754b0c213316d505e94cba9a1257&amp;n=33&amp;h=174&amp;w=28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81236" y="3811353"/>
            <a:ext cx="381642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s://im0-tub-ru.yandex.net/i?id=84f208f3e8c30c4f4f3fd246e86d8908&amp;n=33&amp;h=225&amp;w=33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7198" y="3811353"/>
            <a:ext cx="361090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849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602" y="342900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://www.nkj.ru/upload/iblock/5fc3de627d09d958d84897f7026cce24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361" y="256413"/>
            <a:ext cx="2916176" cy="291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s://im3-tub-ru.yandex.net/i?id=37e0a0cc813a6366c57c3660f0ebf681&amp;n=33&amp;h=225&amp;w=30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1207" y="297861"/>
            <a:ext cx="3802889" cy="2833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s://im3-tub-ru.yandex.net/i?id=dc7ff624c38d1b3a29230ad18d3edf6c&amp;n=33&amp;h=225&amp;w=21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746490"/>
            <a:ext cx="2592287" cy="271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s://im0-tub-ru.yandex.net/i?id=f163e743eeb598b8b0e2d2cb943e6fb6&amp;n=33&amp;h=225&amp;w=225"/>
          <p:cNvPicPr>
            <a:picLocks noChangeAspect="1" noChangeArrowheads="1"/>
          </p:cNvPicPr>
          <p:nvPr/>
        </p:nvPicPr>
        <p:blipFill rotWithShape="1">
          <a:blip r:embed="rId7" cstate="screen">
            <a:clrChange>
              <a:clrFrom>
                <a:srgbClr val="E8EDF3"/>
              </a:clrFrom>
              <a:clrTo>
                <a:srgbClr val="E8ED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53844" y="3929505"/>
            <a:ext cx="2808311" cy="24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0027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602" y="342900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detsad114.karelia.pro/imgs/rech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8578" y="183672"/>
            <a:ext cx="2141739" cy="306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3645024"/>
            <a:ext cx="3888432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Дидактическая игра </a:t>
            </a:r>
          </a:p>
          <a:p>
            <a:pPr algn="ctr"/>
            <a:r>
              <a:rPr lang="ru-RU" sz="4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«Кто </a:t>
            </a:r>
            <a:r>
              <a:rPr lang="ru-RU" sz="4000" b="1" i="1" cap="none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где живет»</a:t>
            </a:r>
            <a:endParaRPr lang="ru-RU" sz="40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s://im3-tub-ru.yandex.net/i?id=157d0d3fe8ea960e0b04f143b040f35e&amp;n=33&amp;h=225&amp;w=22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4897" y="248827"/>
            <a:ext cx="2866206" cy="2931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300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547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mamaschool.ru/wp-content/uploads/2013/08/zagadki-pro-krolika.jpg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5744" y="404664"/>
            <a:ext cx="34722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umm4.com/wp-content/uploads/2012/07/chetverostishiya-dlya-detej-4.jpg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3645024"/>
            <a:ext cx="3960440" cy="319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www.macanoco.com/wp-content/uploads/2015/03/42019-Schleich-Rabbit-Hutch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2178" y="260648"/>
            <a:ext cx="3412701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one_vision.jofo.ru/data/userfiles/4988/images/492627-dikie-jivotnye-3god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4299" y="3577460"/>
            <a:ext cx="412845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2810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4945" y="3403670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img1.liveinternet.ru/images/attach/c/9/126/254/126254913_5432382_15564695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627" t="23886" r="14594" b="26036"/>
          <a:stretch/>
        </p:blipFill>
        <p:spPr bwMode="auto">
          <a:xfrm>
            <a:off x="847496" y="346349"/>
            <a:ext cx="288390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samlib.ru/img/d/dworkowich_a/14_skazka1/ezhik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2806" y="3658944"/>
            <a:ext cx="2592287" cy="2918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nachalo4ka.ru/wp-content/uploads/2014/08/derevo-ryabina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2604" y="116130"/>
            <a:ext cx="2224891" cy="3096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savepic.ru/233648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573016"/>
            <a:ext cx="4114428" cy="3012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002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602" y="342900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img-fotki.yandex.ru/get/2714/47407354.494/0_b67c8_32f245c2_orig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139" y="130325"/>
            <a:ext cx="346862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globuss24.ru/web/userfiles/image/doc/hello_html_53cd5d02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308" y="3565490"/>
            <a:ext cx="3120282" cy="312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www.zapgame.ru/zdani/khlev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08483"/>
            <a:ext cx="3438128" cy="3012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logo-raduga.ru/wp-content/uploads/36.jpg"/>
          <p:cNvPicPr>
            <a:picLocks noChangeAspect="1" noChangeArrowheads="1"/>
          </p:cNvPicPr>
          <p:nvPr/>
        </p:nvPicPr>
        <p:blipFill rotWithShape="1">
          <a:blip r:embed="rId7" cstate="screen">
            <a:clrChange>
              <a:clrFrom>
                <a:srgbClr val="F4F4F2"/>
              </a:clrFrom>
              <a:clrTo>
                <a:srgbClr val="F4F4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67536" y="3572627"/>
            <a:ext cx="2780928" cy="312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8786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7899" y="-17868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602" y="342900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umm4.com/wp-content/uploads/2012/07/chetverostishiya-dlya-detej-6.jpg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8204" y="296245"/>
            <a:ext cx="2801492" cy="2836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wikihow.com/images/8/84/Color-7-5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272" y="3537010"/>
            <a:ext cx="3168353" cy="316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st.stranamam.ru/data/cache/2013dec/13/53/10419051_68169.jpg"/>
          <p:cNvPicPr>
            <a:picLocks noChangeAspect="1" noChangeArrowheads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7432" y="454291"/>
            <a:ext cx="2927034" cy="248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i12.fotocdn.net/s15/36/public_pin_l/363/2377869859.jpg"/>
          <p:cNvPicPr>
            <a:picLocks noChangeAspect="1" noChangeArrowheads="1"/>
          </p:cNvPicPr>
          <p:nvPr/>
        </p:nvPicPr>
        <p:blipFill rotWithShape="1">
          <a:blip r:embed="rId7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72292" y="3847357"/>
            <a:ext cx="3171415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523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602" y="342900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coollady.ru/puc/4/korova/6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208" y="3685472"/>
            <a:ext cx="312948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pchelka-nn.ru/components/com_virtuemart/shop_image/product/_________________56584633320db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101" y="274154"/>
            <a:ext cx="2880693" cy="2880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im0-tub-ru.yandex.net/i?id=0441926cdf5730f6e8052d113a8a8eb8&amp;n=33&amp;h=225&amp;w=16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5620" y="458545"/>
            <a:ext cx="3544757" cy="2511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i.ytimg.com/vi/QiYN1tx61Y4/hqdefault.jpg"/>
          <p:cNvPicPr>
            <a:picLocks noChangeAspect="1" noChangeArrowheads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91227" y="3703341"/>
            <a:ext cx="382285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461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602" y="342900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eva-lution.ru/uploads/images/00/00/03/2016/01/04/418d9dbb81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870" y="246978"/>
            <a:ext cx="2822159" cy="2935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xn--80aaujbdxeb6af9cg.com/data/images/%D0%9A%D0%BE%D0%BD%D0%BA%D1%83%D1%80%D1%81-%D0%BB%D0%BE%D1%88%D0%B0%D0%B4%D1%8C_50f6f855b21ca-thum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625" y="3645024"/>
            <a:ext cx="2799646" cy="278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seo-mayak.com/wp-content/uploads/2013/02/palma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9202" y="243515"/>
            <a:ext cx="2986899" cy="2986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2-tub-ru.yandex.net/i?id=1367531a191c506f774f694fb033f127&amp;n=33&amp;h=184&amp;w=300"/>
          <p:cNvPicPr>
            <a:picLocks noChangeAspect="1" noChangeArrowheads="1"/>
          </p:cNvPicPr>
          <p:nvPr/>
        </p:nvPicPr>
        <p:blipFill rotWithShape="1">
          <a:blip r:embed="rId7" cstate="screen">
            <a:clrChange>
              <a:clrFrom>
                <a:srgbClr val="FDFFFC"/>
              </a:clrFrom>
              <a:clrTo>
                <a:srgbClr val="FDFF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2080" y="3659908"/>
            <a:ext cx="3384376" cy="2967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829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602" y="342900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risovach.ru/upload/2016/02/generator/lyagushka_104734322_orig_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005" y="328894"/>
            <a:ext cx="3918888" cy="277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cliparts.co/cliparts/pio/d9A/piod9ABiE.pn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446" b="15496"/>
          <a:stretch/>
        </p:blipFill>
        <p:spPr bwMode="auto">
          <a:xfrm>
            <a:off x="4597630" y="221672"/>
            <a:ext cx="4638328" cy="2878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m2-tub-ru.yandex.net/i?id=a2c3c53bcbc381bab3976fef7aa3c8ff&amp;n=33&amp;h=225&amp;w=22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2519" y="3730151"/>
            <a:ext cx="2790961" cy="2790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1-tub-ru.yandex.net/i?id=4bae788cbafc8b558a55312f2a074706&amp;n=33&amp;h=225&amp;w=22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794" y="3739345"/>
            <a:ext cx="28083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9792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602" y="342900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s://im0-tub-ru.yandex.net/i?id=404ca67bba147962a6b2856d04ff779b&amp;n=33&amp;h=225&amp;w=20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518" y="0"/>
            <a:ext cx="3082864" cy="3350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im2-tub-ru.yandex.net/i?id=f769a3dde333dc054846e3c558cd6f46&amp;n=33&amp;h=225&amp;w=18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DFD"/>
              </a:clrFrom>
              <a:clrTo>
                <a:srgbClr val="FF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2630" y="154945"/>
            <a:ext cx="2550740" cy="3119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s://im3-tub-ru.yandex.net/i?id=b067d44bdb785345e327078bbca0d400&amp;n=33&amp;h=170&amp;w=25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698" y="3937500"/>
            <a:ext cx="349450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s://ds02.infourok.ru/uploads/ex/0bee/00038e5d-6274a420/hello_html_6b4427ef.gif"/>
          <p:cNvPicPr>
            <a:picLocks noChangeAspect="1" noChangeArrowheads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943" b="15900"/>
          <a:stretch/>
        </p:blipFill>
        <p:spPr bwMode="auto">
          <a:xfrm>
            <a:off x="4997652" y="3770078"/>
            <a:ext cx="3810000" cy="2711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5174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7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User</cp:lastModifiedBy>
  <cp:revision>13</cp:revision>
  <dcterms:created xsi:type="dcterms:W3CDTF">2016-11-22T10:06:25Z</dcterms:created>
  <dcterms:modified xsi:type="dcterms:W3CDTF">2022-01-23T07:33:54Z</dcterms:modified>
</cp:coreProperties>
</file>