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.mirdetstva5.ru/u/91/bf6f6ab9a311e499f5d50c7a899375/-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05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ade-in-ru.com/sites/default/files/images/product/937/pirozhki-ip-skinder/3931730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8" b="18788"/>
          <a:stretch/>
        </p:blipFill>
        <p:spPr bwMode="auto">
          <a:xfrm rot="1167991">
            <a:off x="986237" y="417992"/>
            <a:ext cx="1846318" cy="140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.mirdetstva5.ru/u/91/bf6f6ab9a311e499f5d50c7a899375/-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334" y="-315416"/>
            <a:ext cx="4705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tudfiles.ru/html/2706/1033/html_OWuo4u9BDe.IkNt/htmlconvd-QqWJPF_html_m43fff9e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CFDF5"/>
              </a:clrFrom>
              <a:clrTo>
                <a:srgbClr val="FCFD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396" y="2065294"/>
            <a:ext cx="1776434" cy="110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kidsfront.com/coloring-pages/sm_color/apple.gif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6911">
            <a:off x="5736657" y="-24114"/>
            <a:ext cx="1894306" cy="155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m3-tub-ru.yandex.net/i?id=07d5bc2117fef0fea75e7dfc25b5b47c&amp;n=33&amp;h=225&amp;w=24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45024"/>
            <a:ext cx="1862167" cy="136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otvet.imgsmail.ru/download/u_7f48668265a63623688dacb834d0177f_80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584" y="1689237"/>
            <a:ext cx="244118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im3-tub-ru.yandex.net/i?id=4e95ba59d37bca40e40c2b4853154051&amp;n=33&amp;h=225&amp;w=29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780" y="5006795"/>
            <a:ext cx="2222725" cy="108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otvet.imgsmail.ru/download/16048998_306967880b773c14a76616c4ab74ccde_800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04146">
            <a:off x="1780937" y="5271495"/>
            <a:ext cx="2020933" cy="1205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639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.mirdetstva5.ru/u/91/bf6f6ab9a311e499f5d50c7a899375/-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05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.mirdetstva5.ru/u/91/bf6f6ab9a311e499f5d50c7a899375/-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332018"/>
            <a:ext cx="4705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im0-tub-ru.yandex.net/i?id=f248ba3b8ca56838c670c2a25a4b9fc7&amp;n=33&amp;h=225&amp;w=36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332723"/>
            <a:ext cx="2160240" cy="1143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xallyava.ru/images/EDA/Pitsa/6682cd12cfd91000fdeef8350a4bda0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1" y="4941168"/>
            <a:ext cx="216024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hadowsforbars.files.wordpress.com/2014/09/birthday-311173_64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97810"/>
            <a:ext cx="1802753" cy="1152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krasrab.net/upload/iblock/829/8296796f983bcde96afd0da4922f403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430" y="548681"/>
            <a:ext cx="1676377" cy="114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kf-altai.ru/files/images/mechtalki_jevat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15" y="3637348"/>
            <a:ext cx="2880320" cy="144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otvet.imgsmail.ru/download/7da2b8c143525bebe15c9573a07a9157_i-1864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13441"/>
            <a:ext cx="2160240" cy="127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://fb.ru/misc/i/gallery/13662/48138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036" y="188639"/>
            <a:ext cx="2840360" cy="12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://art-vk.ru/pict/cook/mechta01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653" y="3428999"/>
            <a:ext cx="1381125" cy="12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889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.mirdetstva5.ru/u/91/bf6f6ab9a311e499f5d50c7a899375/-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05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.mirdetstva5.ru/u/91/bf6f6ab9a311e499f5d50c7a899375/-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332018"/>
            <a:ext cx="4705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g0.liveinternet.ru/images/attach/c/2/72/804/72804373_slad28_1024x76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878857"/>
            <a:ext cx="1597099" cy="1134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g.shz.de/img/wirtschaft/crop3522836/1987073445-cv16_9-w570/23-54472313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39" y="548681"/>
            <a:ext cx="236525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0-tub-ru.yandex.net/i?id=ce52b492501f5fc511ba97a35dfa156a&amp;n=33&amp;h=199&amp;w=30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7007"/>
            <a:ext cx="2857500" cy="109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img04.blogcu.com/v2/images/orj/n/a/g/nagihansevda/nagihansevda_1418425396150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99502"/>
            <a:ext cx="2339479" cy="108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im3-tub-ru.yandex.net/i?id=21c7ff37399a0c898f2b21d3ee10d298&amp;n=33&amp;h=194&amp;w=289"/>
          <p:cNvPicPr>
            <a:picLocks noChangeAspect="1" noChangeArrowheads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77"/>
          <a:stretch/>
        </p:blipFill>
        <p:spPr bwMode="auto">
          <a:xfrm>
            <a:off x="1778967" y="1970953"/>
            <a:ext cx="1867496" cy="1126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ds02.infourok.ru/uploads/ex/0d2e/00074ca5-f872d295/hello_html_m77ad733a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7423" y="4640033"/>
            <a:ext cx="2482602" cy="145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s://im2-tub-ru.yandex.net/i?id=2ede64aeff9345127916f6d61a48e404&amp;n=33&amp;h=225&amp;w=33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675" y="3284984"/>
            <a:ext cx="2157413" cy="124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s://otvet.imgsmail.ru/download/da909767d64b52eebc232e2fea3709ef_s-307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04380">
            <a:off x="1334382" y="5232958"/>
            <a:ext cx="3039909" cy="1121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728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.mirdetstva5.ru/u/91/bf6f6ab9a311e499f5d50c7a899375/-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05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i.mirdetstva5.ru/u/91/bf6f6ab9a311e499f5d50c7a899375/-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-332018"/>
            <a:ext cx="4705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studfiles.ru/html/2706/657/html_70312Dv9rd.eU3h/htmlconvd-CvlNNa_html_6bf1a06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8063" y="188640"/>
            <a:ext cx="2376264" cy="121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im0-tub-ru.yandex.net/i?id=aa64dbed68dd2249eb0e06603bbc5a7c&amp;n=33&amp;h=225&amp;w=2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20688"/>
            <a:ext cx="1512168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galerey-room.ru/images/203516_1383932116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00808"/>
            <a:ext cx="201101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made-in-ru.ru/sites/default/files/images/product/838/vareniki-dom-s-myasom/kapustoy-kg/dsc015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700" y="1988840"/>
            <a:ext cx="1887885" cy="1108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www.russbread.ru/wp-content/uploads/sdobizd2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AEE"/>
              </a:clrFrom>
              <a:clrTo>
                <a:srgbClr val="FFFA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3789040"/>
            <a:ext cx="1916050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recepti-edi.ru/img/holzak_297_3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CFEFD"/>
              </a:clrFrom>
              <a:clrTo>
                <a:srgbClr val="FC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507" y="3473354"/>
            <a:ext cx="1280171" cy="1085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://edu-domoi.ru/wp-content/uploads/111531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5458">
            <a:off x="1553071" y="4580066"/>
            <a:ext cx="2479856" cy="247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84217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9</cp:revision>
  <dcterms:created xsi:type="dcterms:W3CDTF">2016-11-20T17:13:32Z</dcterms:created>
  <dcterms:modified xsi:type="dcterms:W3CDTF">2019-08-22T02:12:09Z</dcterms:modified>
</cp:coreProperties>
</file>