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83" r:id="rId14"/>
    <p:sldId id="282" r:id="rId15"/>
    <p:sldId id="281" r:id="rId16"/>
    <p:sldId id="280" r:id="rId17"/>
    <p:sldId id="279" r:id="rId18"/>
    <p:sldId id="278" r:id="rId19"/>
    <p:sldId id="276" r:id="rId20"/>
    <p:sldId id="275" r:id="rId21"/>
    <p:sldId id="274" r:id="rId22"/>
    <p:sldId id="273" r:id="rId23"/>
    <p:sldId id="272" r:id="rId24"/>
    <p:sldId id="271" r:id="rId25"/>
    <p:sldId id="270" r:id="rId26"/>
    <p:sldId id="269" r:id="rId27"/>
    <p:sldId id="268" r:id="rId28"/>
  </p:sldIdLst>
  <p:sldSz cx="9144000" cy="6858000" type="screen4x3"/>
  <p:notesSz cx="6858000" cy="9144000"/>
  <p:custDataLst>
    <p:tags r:id="rId29"/>
  </p:custDataLst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0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Безопасность детей\консультация\Safety_in_socium-1.pn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479634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ru-RU" sz="5400" b="1" cap="all" spc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D:\Безопасность детей\консультация\Safety_in_socium-10.pn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D:\Безопасность детей\консультация\Safety_in_socium-11.pn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D:\Безопасность детей\консультация\Safety_in_socium-12.pn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D:\Безопасность детей\консультация\Safety_in_socium-13.pn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D:\Безопасность детей\консультация\Safety_in_socium-14.pn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D:\Безопасность детей\консультация\Safety_in_socium-15.pn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D:\Безопасность детей\консультация\Safety_in_socium-16.pn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D:\Безопасность детей\консультация\Safety_in_socium-17.pn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D:\Безопасность детей\консультация\Safety_in_socium-18.pn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D:\Безопасность детей\консультация\Safety_in_socium-19.pn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D:\Безопасность детей\консультация\Safety_in_socium-2.pn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D:\Безопасность детей\консультация\Safety_in_socium-20.pn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D:\Безопасность детей\консультация\Safety_in_socium-21.pn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D:\Безопасность детей\консультация\Safety_in_socium-22.pn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D:\Безопасность детей\консультация\Safety_in_socium-23.pn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D:\Безопасность детей\консультация\Safety_in_socium-24.pn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D:\Безопасность детей\консультация\Safety_in_socium-25.pn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D:\Безопасность детей\консультация\Safety_in_socium-26.pn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D:\Безопасность детей\консультация\Safety_in_socium-27.pn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 descr="D:\Безопасность детей\консультация\Safety_in_socium-3.pn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 descr="D:\Безопасность детей\консультация\Safety_in_socium-4.pn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3" name="Picture 3" descr="D:\Безопасность детей\консультация\Safety_in_socium-5.pn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7" name="Picture 3" descr="D:\Безопасность детей\консультация\Safety_in_socium-6.pn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D:\Безопасность детей\консультация\Safety_in_socium-7.pn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D:\Безопасность детей\консультация\Safety_in_socium-8.pn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1" name="Picture 3" descr="D:\Безопасность детей\консультация\Safety_in_socium-9.png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Экран (4:3)</PresentationFormat>
  <Paragraphs>0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Алсу</dc:creator>
  <cp:lastModifiedBy>Алсу</cp:lastModifiedBy>
  <cp:revision>2</cp:revision>
  <dcterms:created xsi:type="dcterms:W3CDTF">2022-12-08T17:56:28Z</dcterms:created>
  <dcterms:modified xsi:type="dcterms:W3CDTF">2022-12-08T19:26:18Z</dcterms:modified>
</cp:coreProperties>
</file>