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0" r:id="rId3"/>
    <p:sldId id="267" r:id="rId4"/>
    <p:sldId id="258" r:id="rId5"/>
    <p:sldId id="266" r:id="rId6"/>
    <p:sldId id="265" r:id="rId7"/>
    <p:sldId id="259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80</c:v>
                </c:pt>
                <c:pt idx="1">
                  <c:v>12</c:v>
                </c:pt>
                <c:pt idx="2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CEB14F-6600-4B33-81C8-4C9961B55ADA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</dgm:pt>
    <dgm:pt modelId="{F78452CC-EDF3-4D3D-95EC-4CD3F59EBC51}">
      <dgm:prSet phldrT="[Текст]"/>
      <dgm:spPr/>
      <dgm:t>
        <a:bodyPr/>
        <a:lstStyle/>
        <a:p>
          <a:r>
            <a:rPr lang="ru-RU" dirty="0" smtClean="0"/>
            <a:t>объяснить что в природе все взаимосвязано. Подвести к пониманию того, что жизнь человека на земле во многом зависит от окружающей среды .</a:t>
          </a:r>
          <a:endParaRPr lang="ru-RU" dirty="0"/>
        </a:p>
      </dgm:t>
    </dgm:pt>
    <dgm:pt modelId="{4BD7D35B-E1CD-417D-BDD8-00BA18B48599}" type="parTrans" cxnId="{A5EEB2CC-8177-4BCF-BFAF-1E0C2755F56B}">
      <dgm:prSet/>
      <dgm:spPr/>
      <dgm:t>
        <a:bodyPr/>
        <a:lstStyle/>
        <a:p>
          <a:endParaRPr lang="ru-RU"/>
        </a:p>
      </dgm:t>
    </dgm:pt>
    <dgm:pt modelId="{221A911D-3A64-4A82-94AD-C5B36AE4270E}" type="sibTrans" cxnId="{A5EEB2CC-8177-4BCF-BFAF-1E0C2755F56B}">
      <dgm:prSet/>
      <dgm:spPr/>
      <dgm:t>
        <a:bodyPr/>
        <a:lstStyle/>
        <a:p>
          <a:endParaRPr lang="ru-RU"/>
        </a:p>
      </dgm:t>
    </dgm:pt>
    <dgm:pt modelId="{92815AD0-A34D-4C22-8CB2-113C7C7E5A6B}">
      <dgm:prSet phldrT="[Текст]"/>
      <dgm:spPr/>
      <dgm:t>
        <a:bodyPr/>
        <a:lstStyle/>
        <a:p>
          <a:r>
            <a:rPr lang="ru-RU" dirty="0" smtClean="0"/>
            <a:t>на своем примере показать бережное отношение к природе </a:t>
          </a:r>
          <a:endParaRPr lang="ru-RU" dirty="0"/>
        </a:p>
      </dgm:t>
    </dgm:pt>
    <dgm:pt modelId="{8B8542D6-89A5-4176-90A5-F42AD3BF4C24}" type="parTrans" cxnId="{59948E49-B42E-4827-889C-45355418A2A3}">
      <dgm:prSet/>
      <dgm:spPr/>
      <dgm:t>
        <a:bodyPr/>
        <a:lstStyle/>
        <a:p>
          <a:endParaRPr lang="ru-RU"/>
        </a:p>
      </dgm:t>
    </dgm:pt>
    <dgm:pt modelId="{E14114FF-BE15-414F-9F68-8718A37742EC}" type="sibTrans" cxnId="{59948E49-B42E-4827-889C-45355418A2A3}">
      <dgm:prSet/>
      <dgm:spPr/>
      <dgm:t>
        <a:bodyPr/>
        <a:lstStyle/>
        <a:p>
          <a:endParaRPr lang="ru-RU"/>
        </a:p>
      </dgm:t>
    </dgm:pt>
    <dgm:pt modelId="{AE2850D4-E482-4E77-BA6A-9CA314816325}">
      <dgm:prSet phldrT="[Текст]"/>
      <dgm:spPr/>
      <dgm:t>
        <a:bodyPr/>
        <a:lstStyle/>
        <a:p>
          <a:r>
            <a:rPr lang="ru-RU" dirty="0" smtClean="0"/>
            <a:t>с помощью плакатов и художественной литературы развить элементарные представления о цепочке процессов по изготовлению нескольких предметов :</a:t>
          </a:r>
          <a:endParaRPr lang="ru-RU" dirty="0"/>
        </a:p>
      </dgm:t>
    </dgm:pt>
    <dgm:pt modelId="{AC4F9BB8-CF24-41C5-9C06-370CD20C216E}" type="parTrans" cxnId="{DE63EEA6-2671-43DA-BCD0-8C3863AA57D6}">
      <dgm:prSet/>
      <dgm:spPr/>
      <dgm:t>
        <a:bodyPr/>
        <a:lstStyle/>
        <a:p>
          <a:endParaRPr lang="ru-RU"/>
        </a:p>
      </dgm:t>
    </dgm:pt>
    <dgm:pt modelId="{49C81C9E-8E40-4BF3-A6E7-47D7BD18AD5B}" type="sibTrans" cxnId="{DE63EEA6-2671-43DA-BCD0-8C3863AA57D6}">
      <dgm:prSet/>
      <dgm:spPr/>
      <dgm:t>
        <a:bodyPr/>
        <a:lstStyle/>
        <a:p>
          <a:endParaRPr lang="ru-RU"/>
        </a:p>
      </dgm:t>
    </dgm:pt>
    <dgm:pt modelId="{A1E6B0DD-A458-485C-9F4C-0BB05FA852F4}" type="pres">
      <dgm:prSet presAssocID="{06CEB14F-6600-4B33-81C8-4C9961B55ADA}" presName="linearFlow" presStyleCnt="0">
        <dgm:presLayoutVars>
          <dgm:dir/>
          <dgm:resizeHandles val="exact"/>
        </dgm:presLayoutVars>
      </dgm:prSet>
      <dgm:spPr/>
    </dgm:pt>
    <dgm:pt modelId="{3E6F2839-FB58-416C-9684-D8ACBE963DAF}" type="pres">
      <dgm:prSet presAssocID="{F78452CC-EDF3-4D3D-95EC-4CD3F59EBC51}" presName="composite" presStyleCnt="0"/>
      <dgm:spPr/>
    </dgm:pt>
    <dgm:pt modelId="{D6352565-E294-4799-B757-65EF19D0D4C7}" type="pres">
      <dgm:prSet presAssocID="{F78452CC-EDF3-4D3D-95EC-4CD3F59EBC51}" presName="imgShp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B777AE8-C037-469D-8CC2-7ACCC0CC07C0}" type="pres">
      <dgm:prSet presAssocID="{F78452CC-EDF3-4D3D-95EC-4CD3F59EBC5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9E3CF-7CAC-4E23-AFCF-E3DCD850B3F8}" type="pres">
      <dgm:prSet presAssocID="{221A911D-3A64-4A82-94AD-C5B36AE4270E}" presName="spacing" presStyleCnt="0"/>
      <dgm:spPr/>
    </dgm:pt>
    <dgm:pt modelId="{AD0100AC-80A4-4295-9A70-5B74229236FB}" type="pres">
      <dgm:prSet presAssocID="{92815AD0-A34D-4C22-8CB2-113C7C7E5A6B}" presName="composite" presStyleCnt="0"/>
      <dgm:spPr/>
    </dgm:pt>
    <dgm:pt modelId="{DF3FA791-0018-4632-8384-70A791ED9E72}" type="pres">
      <dgm:prSet presAssocID="{92815AD0-A34D-4C22-8CB2-113C7C7E5A6B}" presName="imgShp" presStyleLbl="fgImgPlace1" presStyleIdx="1" presStyleCnt="3" custLinFactNeighborX="-11294" custLinFactNeighborY="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F1A4935E-0442-45D1-A9BE-05F840CADD7C}" type="pres">
      <dgm:prSet presAssocID="{92815AD0-A34D-4C22-8CB2-113C7C7E5A6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1B653-4DEB-4A50-BA7D-20DF8E3D4DCF}" type="pres">
      <dgm:prSet presAssocID="{E14114FF-BE15-414F-9F68-8718A37742EC}" presName="spacing" presStyleCnt="0"/>
      <dgm:spPr/>
    </dgm:pt>
    <dgm:pt modelId="{9ABD1DEE-9C44-4D74-94E2-516255575DF2}" type="pres">
      <dgm:prSet presAssocID="{AE2850D4-E482-4E77-BA6A-9CA314816325}" presName="composite" presStyleCnt="0"/>
      <dgm:spPr/>
    </dgm:pt>
    <dgm:pt modelId="{7D82A674-4285-4451-9A22-6123BF739311}" type="pres">
      <dgm:prSet presAssocID="{AE2850D4-E482-4E77-BA6A-9CA314816325}" presName="imgShp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E2AF853D-7B9C-4597-821F-73F6A2000AAE}" type="pres">
      <dgm:prSet presAssocID="{AE2850D4-E482-4E77-BA6A-9CA31481632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948E49-B42E-4827-889C-45355418A2A3}" srcId="{06CEB14F-6600-4B33-81C8-4C9961B55ADA}" destId="{92815AD0-A34D-4C22-8CB2-113C7C7E5A6B}" srcOrd="1" destOrd="0" parTransId="{8B8542D6-89A5-4176-90A5-F42AD3BF4C24}" sibTransId="{E14114FF-BE15-414F-9F68-8718A37742EC}"/>
    <dgm:cxn modelId="{2E97D244-79B3-4FE0-90BC-FAA1760F9B8E}" type="presOf" srcId="{92815AD0-A34D-4C22-8CB2-113C7C7E5A6B}" destId="{F1A4935E-0442-45D1-A9BE-05F840CADD7C}" srcOrd="0" destOrd="0" presId="urn:microsoft.com/office/officeart/2005/8/layout/vList3"/>
    <dgm:cxn modelId="{DE63EEA6-2671-43DA-BCD0-8C3863AA57D6}" srcId="{06CEB14F-6600-4B33-81C8-4C9961B55ADA}" destId="{AE2850D4-E482-4E77-BA6A-9CA314816325}" srcOrd="2" destOrd="0" parTransId="{AC4F9BB8-CF24-41C5-9C06-370CD20C216E}" sibTransId="{49C81C9E-8E40-4BF3-A6E7-47D7BD18AD5B}"/>
    <dgm:cxn modelId="{A62D36EE-03A5-4BD3-8395-4FFCF1DFA9DC}" type="presOf" srcId="{F78452CC-EDF3-4D3D-95EC-4CD3F59EBC51}" destId="{3B777AE8-C037-469D-8CC2-7ACCC0CC07C0}" srcOrd="0" destOrd="0" presId="urn:microsoft.com/office/officeart/2005/8/layout/vList3"/>
    <dgm:cxn modelId="{467945DB-EAD0-4178-91E1-9510B83A61D0}" type="presOf" srcId="{AE2850D4-E482-4E77-BA6A-9CA314816325}" destId="{E2AF853D-7B9C-4597-821F-73F6A2000AAE}" srcOrd="0" destOrd="0" presId="urn:microsoft.com/office/officeart/2005/8/layout/vList3"/>
    <dgm:cxn modelId="{A5EEB2CC-8177-4BCF-BFAF-1E0C2755F56B}" srcId="{06CEB14F-6600-4B33-81C8-4C9961B55ADA}" destId="{F78452CC-EDF3-4D3D-95EC-4CD3F59EBC51}" srcOrd="0" destOrd="0" parTransId="{4BD7D35B-E1CD-417D-BDD8-00BA18B48599}" sibTransId="{221A911D-3A64-4A82-94AD-C5B36AE4270E}"/>
    <dgm:cxn modelId="{3234F704-2884-41CA-8BC0-C4D49471A572}" type="presOf" srcId="{06CEB14F-6600-4B33-81C8-4C9961B55ADA}" destId="{A1E6B0DD-A458-485C-9F4C-0BB05FA852F4}" srcOrd="0" destOrd="0" presId="urn:microsoft.com/office/officeart/2005/8/layout/vList3"/>
    <dgm:cxn modelId="{FC97ED24-D9C4-4D0A-9F19-0926608F1C3F}" type="presParOf" srcId="{A1E6B0DD-A458-485C-9F4C-0BB05FA852F4}" destId="{3E6F2839-FB58-416C-9684-D8ACBE963DAF}" srcOrd="0" destOrd="0" presId="urn:microsoft.com/office/officeart/2005/8/layout/vList3"/>
    <dgm:cxn modelId="{20977952-F614-402C-9DCF-509B796A0B7D}" type="presParOf" srcId="{3E6F2839-FB58-416C-9684-D8ACBE963DAF}" destId="{D6352565-E294-4799-B757-65EF19D0D4C7}" srcOrd="0" destOrd="0" presId="urn:microsoft.com/office/officeart/2005/8/layout/vList3"/>
    <dgm:cxn modelId="{E7145450-4EC5-4AD9-8500-EEBC1F4EA5C4}" type="presParOf" srcId="{3E6F2839-FB58-416C-9684-D8ACBE963DAF}" destId="{3B777AE8-C037-469D-8CC2-7ACCC0CC07C0}" srcOrd="1" destOrd="0" presId="urn:microsoft.com/office/officeart/2005/8/layout/vList3"/>
    <dgm:cxn modelId="{39786CBE-A738-45BC-AA2B-8F50F5FF0849}" type="presParOf" srcId="{A1E6B0DD-A458-485C-9F4C-0BB05FA852F4}" destId="{E8C9E3CF-7CAC-4E23-AFCF-E3DCD850B3F8}" srcOrd="1" destOrd="0" presId="urn:microsoft.com/office/officeart/2005/8/layout/vList3"/>
    <dgm:cxn modelId="{68E88A40-C913-47AE-AD99-344BBA602BB3}" type="presParOf" srcId="{A1E6B0DD-A458-485C-9F4C-0BB05FA852F4}" destId="{AD0100AC-80A4-4295-9A70-5B74229236FB}" srcOrd="2" destOrd="0" presId="urn:microsoft.com/office/officeart/2005/8/layout/vList3"/>
    <dgm:cxn modelId="{01348E90-A794-4D4A-B032-7038D198B89C}" type="presParOf" srcId="{AD0100AC-80A4-4295-9A70-5B74229236FB}" destId="{DF3FA791-0018-4632-8384-70A791ED9E72}" srcOrd="0" destOrd="0" presId="urn:microsoft.com/office/officeart/2005/8/layout/vList3"/>
    <dgm:cxn modelId="{EFE7EA1D-AEDE-4345-B338-DDFB6EFD6211}" type="presParOf" srcId="{AD0100AC-80A4-4295-9A70-5B74229236FB}" destId="{F1A4935E-0442-45D1-A9BE-05F840CADD7C}" srcOrd="1" destOrd="0" presId="urn:microsoft.com/office/officeart/2005/8/layout/vList3"/>
    <dgm:cxn modelId="{3B988AF8-02AD-49A0-985B-42F413522CC8}" type="presParOf" srcId="{A1E6B0DD-A458-485C-9F4C-0BB05FA852F4}" destId="{6731B653-4DEB-4A50-BA7D-20DF8E3D4DCF}" srcOrd="3" destOrd="0" presId="urn:microsoft.com/office/officeart/2005/8/layout/vList3"/>
    <dgm:cxn modelId="{03649AF5-C6DC-46AC-BFC2-74D09A67752E}" type="presParOf" srcId="{A1E6B0DD-A458-485C-9F4C-0BB05FA852F4}" destId="{9ABD1DEE-9C44-4D74-94E2-516255575DF2}" srcOrd="4" destOrd="0" presId="urn:microsoft.com/office/officeart/2005/8/layout/vList3"/>
    <dgm:cxn modelId="{E89A5466-8841-427A-903F-1871AF192FD6}" type="presParOf" srcId="{9ABD1DEE-9C44-4D74-94E2-516255575DF2}" destId="{7D82A674-4285-4451-9A22-6123BF739311}" srcOrd="0" destOrd="0" presId="urn:microsoft.com/office/officeart/2005/8/layout/vList3"/>
    <dgm:cxn modelId="{44D24F7B-2276-492E-8484-86FFD600B0DB}" type="presParOf" srcId="{9ABD1DEE-9C44-4D74-94E2-516255575DF2}" destId="{E2AF853D-7B9C-4597-821F-73F6A2000AAE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77AE8-C037-469D-8CC2-7ACCC0CC07C0}">
      <dsp:nvSpPr>
        <dsp:cNvPr id="0" name=""/>
        <dsp:cNvSpPr/>
      </dsp:nvSpPr>
      <dsp:spPr>
        <a:xfrm rot="10800000">
          <a:off x="1693343" y="2086"/>
          <a:ext cx="5602582" cy="112866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0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объяснить что в природе все взаимосвязано. Подвести к пониманию того, что жизнь человека на земле во многом зависит от окружающей среды .</a:t>
          </a:r>
          <a:endParaRPr lang="ru-RU" sz="1700" kern="1200" dirty="0"/>
        </a:p>
      </dsp:txBody>
      <dsp:txXfrm rot="10800000">
        <a:off x="1975509" y="2086"/>
        <a:ext cx="5320416" cy="1128665"/>
      </dsp:txXfrm>
    </dsp:sp>
    <dsp:sp modelId="{D6352565-E294-4799-B757-65EF19D0D4C7}">
      <dsp:nvSpPr>
        <dsp:cNvPr id="0" name=""/>
        <dsp:cNvSpPr/>
      </dsp:nvSpPr>
      <dsp:spPr>
        <a:xfrm>
          <a:off x="1129010" y="2086"/>
          <a:ext cx="1128665" cy="112866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A4935E-0442-45D1-A9BE-05F840CADD7C}">
      <dsp:nvSpPr>
        <dsp:cNvPr id="0" name=""/>
        <dsp:cNvSpPr/>
      </dsp:nvSpPr>
      <dsp:spPr>
        <a:xfrm rot="10800000">
          <a:off x="1693343" y="1467667"/>
          <a:ext cx="5602582" cy="112866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0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на своем примере показать бережное отношение к природе </a:t>
          </a:r>
          <a:endParaRPr lang="ru-RU" sz="1700" kern="1200" dirty="0"/>
        </a:p>
      </dsp:txBody>
      <dsp:txXfrm rot="10800000">
        <a:off x="1975509" y="1467667"/>
        <a:ext cx="5320416" cy="1128665"/>
      </dsp:txXfrm>
    </dsp:sp>
    <dsp:sp modelId="{DF3FA791-0018-4632-8384-70A791ED9E72}">
      <dsp:nvSpPr>
        <dsp:cNvPr id="0" name=""/>
        <dsp:cNvSpPr/>
      </dsp:nvSpPr>
      <dsp:spPr>
        <a:xfrm>
          <a:off x="1001538" y="1467667"/>
          <a:ext cx="1128665" cy="112866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F853D-7B9C-4597-821F-73F6A2000AAE}">
      <dsp:nvSpPr>
        <dsp:cNvPr id="0" name=""/>
        <dsp:cNvSpPr/>
      </dsp:nvSpPr>
      <dsp:spPr>
        <a:xfrm rot="10800000">
          <a:off x="1693343" y="2933248"/>
          <a:ext cx="5602582" cy="112866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710" tIns="64770" rIns="120904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 помощью плакатов и художественной литературы развить элементарные представления о цепочке процессов по изготовлению нескольких предметов :</a:t>
          </a:r>
          <a:endParaRPr lang="ru-RU" sz="1700" kern="1200" dirty="0"/>
        </a:p>
      </dsp:txBody>
      <dsp:txXfrm rot="10800000">
        <a:off x="1975509" y="2933248"/>
        <a:ext cx="5320416" cy="1128665"/>
      </dsp:txXfrm>
    </dsp:sp>
    <dsp:sp modelId="{7D82A674-4285-4451-9A22-6123BF739311}">
      <dsp:nvSpPr>
        <dsp:cNvPr id="0" name=""/>
        <dsp:cNvSpPr/>
      </dsp:nvSpPr>
      <dsp:spPr>
        <a:xfrm>
          <a:off x="1129010" y="2933248"/>
          <a:ext cx="1128665" cy="112866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D179055-B339-44F1-B3D1-9148CD5E3A2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594DC4-744A-400F-B17F-48069FAC16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3"/>
            <a:ext cx="7175351" cy="792089"/>
          </a:xfrm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182880" indent="0">
              <a:buNone/>
            </a:pP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Волгодонской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педагогический </a:t>
            </a:r>
            <a:r>
              <a:rPr lang="ru-RU" sz="28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коледж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Разработала: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   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оспитатель детского сада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           Богданова Наталья Александровна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2120259"/>
            <a:ext cx="67687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        Тема</a:t>
            </a:r>
            <a:r>
              <a:rPr lang="ru-RU" sz="2800" b="1" dirty="0" smtClean="0"/>
              <a:t> проекта:</a:t>
            </a:r>
          </a:p>
          <a:p>
            <a:r>
              <a:rPr lang="ru-RU" sz="2800" b="1" dirty="0" smtClean="0"/>
              <a:t>             «Деревья наша друзья» </a:t>
            </a:r>
            <a:endParaRPr lang="ru-RU" sz="28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11" y="5301208"/>
            <a:ext cx="1296144" cy="1068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6672409" y="5793524"/>
            <a:ext cx="1584176" cy="576064"/>
          </a:xfrm>
          <a:prstGeom prst="actionButtonForwardNex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04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85331" y="17526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545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7936"/>
            <a:ext cx="1440160" cy="114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32823507"/>
              </p:ext>
            </p:extLst>
          </p:nvPr>
        </p:nvGraphicFramePr>
        <p:xfrm>
          <a:off x="395536" y="1885474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51920" y="17008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744874" y="559996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Задачи проекта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3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985590"/>
            <a:ext cx="6851104" cy="1051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Актуальность проблемы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Проведя опрос детей  </a:t>
            </a:r>
            <a:r>
              <a:rPr lang="ru-RU" dirty="0" smtClean="0"/>
              <a:t> </a:t>
            </a:r>
            <a:r>
              <a:rPr lang="ru-RU" dirty="0" err="1" smtClean="0"/>
              <a:t>установилаи</a:t>
            </a:r>
            <a:r>
              <a:rPr lang="ru-RU" dirty="0" smtClean="0"/>
              <a:t> что </a:t>
            </a:r>
            <a:r>
              <a:rPr lang="ru-RU" dirty="0"/>
              <a:t>80% детей не понимает о важной роли деревьев  в нашем  мире. В современном мире дети не замечают окружающую нас живую природу, не видят  ее  красоту и своеобразие 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64212767"/>
              </p:ext>
            </p:extLst>
          </p:nvPr>
        </p:nvGraphicFramePr>
        <p:xfrm>
          <a:off x="4756150" y="530225"/>
          <a:ext cx="3930650" cy="4389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229200"/>
            <a:ext cx="1444625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043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7" y="620688"/>
            <a:ext cx="45719" cy="30283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81500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3645024"/>
            <a:ext cx="3600400" cy="2820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39652" y="2849037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Углубить представление о важности деревьев в нашей жизни, объяснить насколько мы в них нуждаемся.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3728" y="1124744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 проекта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192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ппама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476500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55270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71850" y="1268760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орагноагшо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96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2276872"/>
            <a:ext cx="403860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54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6269" y="1824037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77072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31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2476500"/>
            <a:ext cx="24003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6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Цель проекта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77442"/>
            <a:ext cx="1818456" cy="2608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55776" y="3284984"/>
            <a:ext cx="43022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Углубить представление о важности деревьев в нашей жизни, объяснить насколько мы в них нуждаемся.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388" y="1268760"/>
            <a:ext cx="2743076" cy="5217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574</TotalTime>
  <Words>151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Волгодонской педагогический коледж</vt:lpstr>
      <vt:lpstr>Презентация PowerPoint</vt:lpstr>
      <vt:lpstr>Актуальность проблемы</vt:lpstr>
      <vt:lpstr>    </vt:lpstr>
      <vt:lpstr>ппама</vt:lpstr>
      <vt:lpstr>Презентация PowerPoint</vt:lpstr>
      <vt:lpstr>Презентация PowerPoint</vt:lpstr>
      <vt:lpstr>Презентация PowerPoint</vt:lpstr>
      <vt:lpstr>Цель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2022-12-08T05:23:43Z</dcterms:created>
  <dcterms:modified xsi:type="dcterms:W3CDTF">2022-12-08T14:58:33Z</dcterms:modified>
</cp:coreProperties>
</file>