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лощад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988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93320"/>
            <a:ext cx="8208912" cy="647135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0041"/>
            <a:ext cx="8712968" cy="661393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712968" cy="667994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516429"/>
            <a:ext cx="7848872" cy="587907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ket-parka-dlya-detej-svoimi-rukami_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04664"/>
            <a:ext cx="7920880" cy="59406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лош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ket-parka-svoimi-rukami-dlya-detej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8892480" cy="66693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a1011</dc:creator>
  <cp:lastModifiedBy>a10111995@outlook.com</cp:lastModifiedBy>
  <cp:revision>2</cp:revision>
  <dcterms:created xsi:type="dcterms:W3CDTF">2021-03-09T13:06:47Z</dcterms:created>
  <dcterms:modified xsi:type="dcterms:W3CDTF">2021-03-09T13:20:14Z</dcterms:modified>
</cp:coreProperties>
</file>