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2" r:id="rId6"/>
    <p:sldId id="262" r:id="rId7"/>
    <p:sldId id="263" r:id="rId8"/>
    <p:sldId id="259" r:id="rId9"/>
    <p:sldId id="257" r:id="rId10"/>
    <p:sldId id="264" r:id="rId11"/>
    <p:sldId id="265" r:id="rId12"/>
    <p:sldId id="258" r:id="rId13"/>
    <p:sldId id="266" r:id="rId14"/>
    <p:sldId id="267" r:id="rId15"/>
    <p:sldId id="261" r:id="rId16"/>
    <p:sldId id="268" r:id="rId17"/>
    <p:sldId id="271" r:id="rId18"/>
    <p:sldId id="269" r:id="rId19"/>
    <p:sldId id="260" r:id="rId20"/>
    <p:sldId id="276" r:id="rId21"/>
    <p:sldId id="273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5A0FB9-CAF2-4A8A-AAA6-00006D9B633C}" v="42" dt="2021-12-26T18:01:49.2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00"/>
  </p:normalViewPr>
  <p:slideViewPr>
    <p:cSldViewPr>
      <p:cViewPr varScale="1">
        <p:scale>
          <a:sx n="111" d="100"/>
          <a:sy n="111" d="100"/>
        </p:scale>
        <p:origin x="16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Татьяна" userId="cd15ccc442bdd2d0" providerId="LiveId" clId="{C35A0FB9-CAF2-4A8A-AAA6-00006D9B633C}"/>
    <pc:docChg chg="undo custSel addSld delSld modSld sldOrd modShowInfo">
      <pc:chgData name="Татьяна" userId="cd15ccc442bdd2d0" providerId="LiveId" clId="{C35A0FB9-CAF2-4A8A-AAA6-00006D9B633C}" dt="2021-12-26T18:01:49.287" v="261"/>
      <pc:docMkLst>
        <pc:docMk/>
      </pc:docMkLst>
      <pc:sldChg chg="addSp modSp mod ord modAnim">
        <pc:chgData name="Татьяна" userId="cd15ccc442bdd2d0" providerId="LiveId" clId="{C35A0FB9-CAF2-4A8A-AAA6-00006D9B633C}" dt="2021-12-26T17:20:01.474" v="115"/>
        <pc:sldMkLst>
          <pc:docMk/>
          <pc:sldMk cId="517761137" sldId="257"/>
        </pc:sldMkLst>
        <pc:spChg chg="mod">
          <ac:chgData name="Татьяна" userId="cd15ccc442bdd2d0" providerId="LiveId" clId="{C35A0FB9-CAF2-4A8A-AAA6-00006D9B633C}" dt="2021-12-26T16:41:53.830" v="67" actId="20577"/>
          <ac:spMkLst>
            <pc:docMk/>
            <pc:sldMk cId="517761137" sldId="257"/>
            <ac:spMk id="2" creationId="{074D8535-8354-4B9F-B468-61B49BFEE69C}"/>
          </ac:spMkLst>
        </pc:spChg>
        <pc:picChg chg="add mod">
          <ac:chgData name="Татьяна" userId="cd15ccc442bdd2d0" providerId="LiveId" clId="{C35A0FB9-CAF2-4A8A-AAA6-00006D9B633C}" dt="2021-12-26T16:42:34.315" v="70" actId="14100"/>
          <ac:picMkLst>
            <pc:docMk/>
            <pc:sldMk cId="517761137" sldId="257"/>
            <ac:picMk id="3" creationId="{DF313A75-4E06-42D1-972B-074247B656EC}"/>
          </ac:picMkLst>
        </pc:picChg>
      </pc:sldChg>
      <pc:sldChg chg="addSp delSp modSp new mod modAnim">
        <pc:chgData name="Татьяна" userId="cd15ccc442bdd2d0" providerId="LiveId" clId="{C35A0FB9-CAF2-4A8A-AAA6-00006D9B633C}" dt="2021-12-26T16:47:32.713" v="75"/>
        <pc:sldMkLst>
          <pc:docMk/>
          <pc:sldMk cId="12730041" sldId="258"/>
        </pc:sldMkLst>
        <pc:spChg chg="mod">
          <ac:chgData name="Татьяна" userId="cd15ccc442bdd2d0" providerId="LiveId" clId="{C35A0FB9-CAF2-4A8A-AAA6-00006D9B633C}" dt="2021-12-26T16:42:46.455" v="74" actId="20577"/>
          <ac:spMkLst>
            <pc:docMk/>
            <pc:sldMk cId="12730041" sldId="258"/>
            <ac:spMk id="2" creationId="{99DA1FA4-134F-42E1-8065-1BF3F024D5A0}"/>
          </ac:spMkLst>
        </pc:spChg>
        <pc:spChg chg="del mod">
          <ac:chgData name="Татьяна" userId="cd15ccc442bdd2d0" providerId="LiveId" clId="{C35A0FB9-CAF2-4A8A-AAA6-00006D9B633C}" dt="2021-12-26T16:47:32.713" v="75"/>
          <ac:spMkLst>
            <pc:docMk/>
            <pc:sldMk cId="12730041" sldId="258"/>
            <ac:spMk id="3" creationId="{A88E2CAB-C723-4195-A4A3-024BC3394B33}"/>
          </ac:spMkLst>
        </pc:spChg>
        <pc:picChg chg="add mod">
          <ac:chgData name="Татьяна" userId="cd15ccc442bdd2d0" providerId="LiveId" clId="{C35A0FB9-CAF2-4A8A-AAA6-00006D9B633C}" dt="2021-12-26T16:47:32.713" v="75"/>
          <ac:picMkLst>
            <pc:docMk/>
            <pc:sldMk cId="12730041" sldId="258"/>
            <ac:picMk id="4" creationId="{7247DCCE-24DA-45AC-9114-B8B7A6548E91}"/>
          </ac:picMkLst>
        </pc:picChg>
      </pc:sldChg>
      <pc:sldChg chg="addSp delSp modSp new mod ord modAnim">
        <pc:chgData name="Татьяна" userId="cd15ccc442bdd2d0" providerId="LiveId" clId="{C35A0FB9-CAF2-4A8A-AAA6-00006D9B633C}" dt="2021-12-26T18:01:49.287" v="261"/>
        <pc:sldMkLst>
          <pc:docMk/>
          <pc:sldMk cId="3198577623" sldId="259"/>
        </pc:sldMkLst>
        <pc:spChg chg="mod">
          <ac:chgData name="Татьяна" userId="cd15ccc442bdd2d0" providerId="LiveId" clId="{C35A0FB9-CAF2-4A8A-AAA6-00006D9B633C}" dt="2021-12-26T16:26:31.562" v="50" actId="20577"/>
          <ac:spMkLst>
            <pc:docMk/>
            <pc:sldMk cId="3198577623" sldId="259"/>
            <ac:spMk id="2" creationId="{EF110C7B-59FF-4478-A978-CE33FB9E864F}"/>
          </ac:spMkLst>
        </pc:spChg>
        <pc:spChg chg="del">
          <ac:chgData name="Татьяна" userId="cd15ccc442bdd2d0" providerId="LiveId" clId="{C35A0FB9-CAF2-4A8A-AAA6-00006D9B633C}" dt="2021-12-26T16:26:16.683" v="42"/>
          <ac:spMkLst>
            <pc:docMk/>
            <pc:sldMk cId="3198577623" sldId="259"/>
            <ac:spMk id="3" creationId="{9AEB58CF-51F7-491B-A280-AB2C9BFE1AE9}"/>
          </ac:spMkLst>
        </pc:spChg>
        <pc:spChg chg="add del mod">
          <ac:chgData name="Татьяна" userId="cd15ccc442bdd2d0" providerId="LiveId" clId="{C35A0FB9-CAF2-4A8A-AAA6-00006D9B633C}" dt="2021-12-26T16:36:40.209" v="56"/>
          <ac:spMkLst>
            <pc:docMk/>
            <pc:sldMk cId="3198577623" sldId="259"/>
            <ac:spMk id="5" creationId="{ABBD79AF-A25A-43AA-8354-13BFFC5A4D07}"/>
          </ac:spMkLst>
        </pc:spChg>
        <pc:picChg chg="add del mod">
          <ac:chgData name="Татьяна" userId="cd15ccc442bdd2d0" providerId="LiveId" clId="{C35A0FB9-CAF2-4A8A-AAA6-00006D9B633C}" dt="2021-12-26T16:35:41.260" v="55" actId="478"/>
          <ac:picMkLst>
            <pc:docMk/>
            <pc:sldMk cId="3198577623" sldId="259"/>
            <ac:picMk id="4" creationId="{A55990C8-FA43-4990-AA8C-5A6F083D890C}"/>
          </ac:picMkLst>
        </pc:picChg>
        <pc:picChg chg="add mod">
          <ac:chgData name="Татьяна" userId="cd15ccc442bdd2d0" providerId="LiveId" clId="{C35A0FB9-CAF2-4A8A-AAA6-00006D9B633C}" dt="2021-12-26T16:36:40.209" v="56"/>
          <ac:picMkLst>
            <pc:docMk/>
            <pc:sldMk cId="3198577623" sldId="259"/>
            <ac:picMk id="6" creationId="{5B3A2825-4A68-4D83-B634-5D9EC788F4B5}"/>
          </ac:picMkLst>
        </pc:picChg>
      </pc:sldChg>
      <pc:sldChg chg="addSp delSp modSp new mod ord modAnim">
        <pc:chgData name="Татьяна" userId="cd15ccc442bdd2d0" providerId="LiveId" clId="{C35A0FB9-CAF2-4A8A-AAA6-00006D9B633C}" dt="2021-12-26T17:22:18.348" v="145"/>
        <pc:sldMkLst>
          <pc:docMk/>
          <pc:sldMk cId="2880567348" sldId="260"/>
        </pc:sldMkLst>
        <pc:spChg chg="mod">
          <ac:chgData name="Татьяна" userId="cd15ccc442bdd2d0" providerId="LiveId" clId="{C35A0FB9-CAF2-4A8A-AAA6-00006D9B633C}" dt="2021-12-26T16:51:52.257" v="81" actId="20577"/>
          <ac:spMkLst>
            <pc:docMk/>
            <pc:sldMk cId="2880567348" sldId="260"/>
            <ac:spMk id="2" creationId="{AF959EC7-88D7-4E8E-B86D-56E36D662AB5}"/>
          </ac:spMkLst>
        </pc:spChg>
        <pc:spChg chg="del mod">
          <ac:chgData name="Татьяна" userId="cd15ccc442bdd2d0" providerId="LiveId" clId="{C35A0FB9-CAF2-4A8A-AAA6-00006D9B633C}" dt="2021-12-26T16:55:35.902" v="84"/>
          <ac:spMkLst>
            <pc:docMk/>
            <pc:sldMk cId="2880567348" sldId="260"/>
            <ac:spMk id="3" creationId="{6ADB60CD-C9D3-46D2-AB68-FEC64C922FAB}"/>
          </ac:spMkLst>
        </pc:spChg>
        <pc:picChg chg="add mod">
          <ac:chgData name="Татьяна" userId="cd15ccc442bdd2d0" providerId="LiveId" clId="{C35A0FB9-CAF2-4A8A-AAA6-00006D9B633C}" dt="2021-12-26T16:55:35.902" v="84"/>
          <ac:picMkLst>
            <pc:docMk/>
            <pc:sldMk cId="2880567348" sldId="260"/>
            <ac:picMk id="4" creationId="{0F73224B-DFAA-44CC-88F9-2B2CFB290ADD}"/>
          </ac:picMkLst>
        </pc:picChg>
      </pc:sldChg>
      <pc:sldChg chg="addSp delSp modSp new mod modAnim">
        <pc:chgData name="Татьяна" userId="cd15ccc442bdd2d0" providerId="LiveId" clId="{C35A0FB9-CAF2-4A8A-AAA6-00006D9B633C}" dt="2021-12-26T17:12:13.005" v="90"/>
        <pc:sldMkLst>
          <pc:docMk/>
          <pc:sldMk cId="3660374065" sldId="261"/>
        </pc:sldMkLst>
        <pc:spChg chg="mod">
          <ac:chgData name="Татьяна" userId="cd15ccc442bdd2d0" providerId="LiveId" clId="{C35A0FB9-CAF2-4A8A-AAA6-00006D9B633C}" dt="2021-12-26T16:56:18.268" v="89" actId="20577"/>
          <ac:spMkLst>
            <pc:docMk/>
            <pc:sldMk cId="3660374065" sldId="261"/>
            <ac:spMk id="2" creationId="{29A709FB-0AD6-4285-8070-BE8F4AC24C84}"/>
          </ac:spMkLst>
        </pc:spChg>
        <pc:spChg chg="del">
          <ac:chgData name="Татьяна" userId="cd15ccc442bdd2d0" providerId="LiveId" clId="{C35A0FB9-CAF2-4A8A-AAA6-00006D9B633C}" dt="2021-12-26T17:12:13.005" v="90"/>
          <ac:spMkLst>
            <pc:docMk/>
            <pc:sldMk cId="3660374065" sldId="261"/>
            <ac:spMk id="3" creationId="{F86E976D-A407-40FB-B37E-535F801D3498}"/>
          </ac:spMkLst>
        </pc:spChg>
        <pc:picChg chg="add mod">
          <ac:chgData name="Татьяна" userId="cd15ccc442bdd2d0" providerId="LiveId" clId="{C35A0FB9-CAF2-4A8A-AAA6-00006D9B633C}" dt="2021-12-26T17:12:13.005" v="90"/>
          <ac:picMkLst>
            <pc:docMk/>
            <pc:sldMk cId="3660374065" sldId="261"/>
            <ac:picMk id="4" creationId="{2E26EBBD-3F7A-45A2-99AF-3352EB969C0D}"/>
          </ac:picMkLst>
        </pc:picChg>
      </pc:sldChg>
      <pc:sldChg chg="addSp delSp modSp new mod modClrScheme modAnim chgLayout">
        <pc:chgData name="Татьяна" userId="cd15ccc442bdd2d0" providerId="LiveId" clId="{C35A0FB9-CAF2-4A8A-AAA6-00006D9B633C}" dt="2021-12-26T17:57:38.637" v="252"/>
        <pc:sldMkLst>
          <pc:docMk/>
          <pc:sldMk cId="2917342081" sldId="262"/>
        </pc:sldMkLst>
        <pc:spChg chg="del">
          <ac:chgData name="Татьяна" userId="cd15ccc442bdd2d0" providerId="LiveId" clId="{C35A0FB9-CAF2-4A8A-AAA6-00006D9B633C}" dt="2021-12-26T17:14:27.241" v="93" actId="26606"/>
          <ac:spMkLst>
            <pc:docMk/>
            <pc:sldMk cId="2917342081" sldId="262"/>
            <ac:spMk id="2" creationId="{B23D7C15-7C74-4422-B436-A077D1285CFE}"/>
          </ac:spMkLst>
        </pc:spChg>
        <pc:spChg chg="add mod">
          <ac:chgData name="Татьяна" userId="cd15ccc442bdd2d0" providerId="LiveId" clId="{C35A0FB9-CAF2-4A8A-AAA6-00006D9B633C}" dt="2021-12-26T17:14:35.914" v="99" actId="20577"/>
          <ac:spMkLst>
            <pc:docMk/>
            <pc:sldMk cId="2917342081" sldId="262"/>
            <ac:spMk id="8" creationId="{DECEAB63-8AC1-4E7C-AB3B-B0172B7CF035}"/>
          </ac:spMkLst>
        </pc:spChg>
        <pc:picChg chg="add mod">
          <ac:chgData name="Татьяна" userId="cd15ccc442bdd2d0" providerId="LiveId" clId="{C35A0FB9-CAF2-4A8A-AAA6-00006D9B633C}" dt="2021-12-26T17:14:44.485" v="101" actId="14100"/>
          <ac:picMkLst>
            <pc:docMk/>
            <pc:sldMk cId="2917342081" sldId="262"/>
            <ac:picMk id="3" creationId="{8125FD35-2E35-41C3-BBD3-0352598B660B}"/>
          </ac:picMkLst>
        </pc:picChg>
      </pc:sldChg>
      <pc:sldChg chg="addSp delSp modSp new mod modAnim">
        <pc:chgData name="Татьяна" userId="cd15ccc442bdd2d0" providerId="LiveId" clId="{C35A0FB9-CAF2-4A8A-AAA6-00006D9B633C}" dt="2021-12-26T17:57:52.342" v="253"/>
        <pc:sldMkLst>
          <pc:docMk/>
          <pc:sldMk cId="3131821652" sldId="263"/>
        </pc:sldMkLst>
        <pc:spChg chg="mod">
          <ac:chgData name="Татьяна" userId="cd15ccc442bdd2d0" providerId="LiveId" clId="{C35A0FB9-CAF2-4A8A-AAA6-00006D9B633C}" dt="2021-12-26T17:19:07.818" v="110" actId="20577"/>
          <ac:spMkLst>
            <pc:docMk/>
            <pc:sldMk cId="3131821652" sldId="263"/>
            <ac:spMk id="2" creationId="{F45D8FA0-DB56-4CA5-9FCB-FC80E2E5A723}"/>
          </ac:spMkLst>
        </pc:spChg>
        <pc:spChg chg="del">
          <ac:chgData name="Татьяна" userId="cd15ccc442bdd2d0" providerId="LiveId" clId="{C35A0FB9-CAF2-4A8A-AAA6-00006D9B633C}" dt="2021-12-26T17:19:20.049" v="111"/>
          <ac:spMkLst>
            <pc:docMk/>
            <pc:sldMk cId="3131821652" sldId="263"/>
            <ac:spMk id="3" creationId="{5998B16E-B2FF-495C-BD92-428B8FECDBD8}"/>
          </ac:spMkLst>
        </pc:spChg>
        <pc:picChg chg="add mod">
          <ac:chgData name="Татьяна" userId="cd15ccc442bdd2d0" providerId="LiveId" clId="{C35A0FB9-CAF2-4A8A-AAA6-00006D9B633C}" dt="2021-12-26T17:19:31.016" v="112" actId="14100"/>
          <ac:picMkLst>
            <pc:docMk/>
            <pc:sldMk cId="3131821652" sldId="263"/>
            <ac:picMk id="4" creationId="{6FC5CAAC-B6E7-4763-A787-FA682AA0CA35}"/>
          </ac:picMkLst>
        </pc:picChg>
      </pc:sldChg>
      <pc:sldChg chg="addSp delSp modSp new mod modClrScheme modAnim chgLayout">
        <pc:chgData name="Татьяна" userId="cd15ccc442bdd2d0" providerId="LiveId" clId="{C35A0FB9-CAF2-4A8A-AAA6-00006D9B633C}" dt="2021-12-26T17:58:05.636" v="254"/>
        <pc:sldMkLst>
          <pc:docMk/>
          <pc:sldMk cId="2883825469" sldId="264"/>
        </pc:sldMkLst>
        <pc:spChg chg="mod ord">
          <ac:chgData name="Татьяна" userId="cd15ccc442bdd2d0" providerId="LiveId" clId="{C35A0FB9-CAF2-4A8A-AAA6-00006D9B633C}" dt="2021-12-26T17:20:42.074" v="120" actId="700"/>
          <ac:spMkLst>
            <pc:docMk/>
            <pc:sldMk cId="2883825469" sldId="264"/>
            <ac:spMk id="2" creationId="{AA6E5E95-146A-4562-A47A-0CCCB61FE876}"/>
          </ac:spMkLst>
        </pc:spChg>
        <pc:spChg chg="del">
          <ac:chgData name="Татьяна" userId="cd15ccc442bdd2d0" providerId="LiveId" clId="{C35A0FB9-CAF2-4A8A-AAA6-00006D9B633C}" dt="2021-12-26T17:20:42.074" v="120" actId="700"/>
          <ac:spMkLst>
            <pc:docMk/>
            <pc:sldMk cId="2883825469" sldId="264"/>
            <ac:spMk id="3" creationId="{456153E6-F537-4EF5-A76F-4A774F67CC3E}"/>
          </ac:spMkLst>
        </pc:spChg>
        <pc:picChg chg="add mod">
          <ac:chgData name="Татьяна" userId="cd15ccc442bdd2d0" providerId="LiveId" clId="{C35A0FB9-CAF2-4A8A-AAA6-00006D9B633C}" dt="2021-12-26T17:21:01.920" v="123" actId="14100"/>
          <ac:picMkLst>
            <pc:docMk/>
            <pc:sldMk cId="2883825469" sldId="264"/>
            <ac:picMk id="4" creationId="{503C9316-BAD0-4FE1-8673-E6E5551B1D5D}"/>
          </ac:picMkLst>
        </pc:picChg>
      </pc:sldChg>
      <pc:sldChg chg="addSp modSp new mod modAnim">
        <pc:chgData name="Татьяна" userId="cd15ccc442bdd2d0" providerId="LiveId" clId="{C35A0FB9-CAF2-4A8A-AAA6-00006D9B633C}" dt="2021-12-26T17:58:13.353" v="255"/>
        <pc:sldMkLst>
          <pc:docMk/>
          <pc:sldMk cId="3598997121" sldId="265"/>
        </pc:sldMkLst>
        <pc:spChg chg="mod">
          <ac:chgData name="Татьяна" userId="cd15ccc442bdd2d0" providerId="LiveId" clId="{C35A0FB9-CAF2-4A8A-AAA6-00006D9B633C}" dt="2021-12-26T17:21:22.259" v="140" actId="20577"/>
          <ac:spMkLst>
            <pc:docMk/>
            <pc:sldMk cId="3598997121" sldId="265"/>
            <ac:spMk id="2" creationId="{FFEFA105-5982-4A5C-B737-7478929F21DB}"/>
          </ac:spMkLst>
        </pc:spChg>
        <pc:picChg chg="add mod">
          <ac:chgData name="Татьяна" userId="cd15ccc442bdd2d0" providerId="LiveId" clId="{C35A0FB9-CAF2-4A8A-AAA6-00006D9B633C}" dt="2021-12-26T17:21:49.916" v="143" actId="14100"/>
          <ac:picMkLst>
            <pc:docMk/>
            <pc:sldMk cId="3598997121" sldId="265"/>
            <ac:picMk id="3" creationId="{AAEF300B-95CD-47FF-ACA0-5E093996A975}"/>
          </ac:picMkLst>
        </pc:picChg>
      </pc:sldChg>
      <pc:sldChg chg="addSp delSp modSp new mod modClrScheme modAnim chgLayout">
        <pc:chgData name="Татьяна" userId="cd15ccc442bdd2d0" providerId="LiveId" clId="{C35A0FB9-CAF2-4A8A-AAA6-00006D9B633C}" dt="2021-12-26T17:58:18.981" v="256"/>
        <pc:sldMkLst>
          <pc:docMk/>
          <pc:sldMk cId="2262667840" sldId="266"/>
        </pc:sldMkLst>
        <pc:spChg chg="mod ord">
          <ac:chgData name="Татьяна" userId="cd15ccc442bdd2d0" providerId="LiveId" clId="{C35A0FB9-CAF2-4A8A-AAA6-00006D9B633C}" dt="2021-12-26T17:22:43.225" v="151" actId="700"/>
          <ac:spMkLst>
            <pc:docMk/>
            <pc:sldMk cId="2262667840" sldId="266"/>
            <ac:spMk id="2" creationId="{119557A7-10A8-4611-B346-4D291CE78D44}"/>
          </ac:spMkLst>
        </pc:spChg>
        <pc:spChg chg="del">
          <ac:chgData name="Татьяна" userId="cd15ccc442bdd2d0" providerId="LiveId" clId="{C35A0FB9-CAF2-4A8A-AAA6-00006D9B633C}" dt="2021-12-26T17:22:43.225" v="151" actId="700"/>
          <ac:spMkLst>
            <pc:docMk/>
            <pc:sldMk cId="2262667840" sldId="266"/>
            <ac:spMk id="3" creationId="{34A96FEA-0D90-4087-9E2D-0F4CABF8E648}"/>
          </ac:spMkLst>
        </pc:spChg>
        <pc:picChg chg="add mod">
          <ac:chgData name="Татьяна" userId="cd15ccc442bdd2d0" providerId="LiveId" clId="{C35A0FB9-CAF2-4A8A-AAA6-00006D9B633C}" dt="2021-12-26T17:22:54.612" v="154" actId="14100"/>
          <ac:picMkLst>
            <pc:docMk/>
            <pc:sldMk cId="2262667840" sldId="266"/>
            <ac:picMk id="4" creationId="{8CE10467-BA15-48E2-B530-68EAE3DC2A76}"/>
          </ac:picMkLst>
        </pc:picChg>
      </pc:sldChg>
      <pc:sldChg chg="addSp modSp new mod modAnim">
        <pc:chgData name="Татьяна" userId="cd15ccc442bdd2d0" providerId="LiveId" clId="{C35A0FB9-CAF2-4A8A-AAA6-00006D9B633C}" dt="2021-12-26T17:58:27.563" v="257"/>
        <pc:sldMkLst>
          <pc:docMk/>
          <pc:sldMk cId="1891979044" sldId="267"/>
        </pc:sldMkLst>
        <pc:spChg chg="mod">
          <ac:chgData name="Татьяна" userId="cd15ccc442bdd2d0" providerId="LiveId" clId="{C35A0FB9-CAF2-4A8A-AAA6-00006D9B633C}" dt="2021-12-26T17:23:17.912" v="162" actId="20577"/>
          <ac:spMkLst>
            <pc:docMk/>
            <pc:sldMk cId="1891979044" sldId="267"/>
            <ac:spMk id="2" creationId="{B3362680-8C34-4A97-8E0D-ED0FA06BF295}"/>
          </ac:spMkLst>
        </pc:spChg>
        <pc:picChg chg="add mod">
          <ac:chgData name="Татьяна" userId="cd15ccc442bdd2d0" providerId="LiveId" clId="{C35A0FB9-CAF2-4A8A-AAA6-00006D9B633C}" dt="2021-12-26T17:23:43.761" v="165" actId="14100"/>
          <ac:picMkLst>
            <pc:docMk/>
            <pc:sldMk cId="1891979044" sldId="267"/>
            <ac:picMk id="3" creationId="{D930C77D-9F31-4497-A6AF-FCF429316AFE}"/>
          </ac:picMkLst>
        </pc:picChg>
      </pc:sldChg>
      <pc:sldChg chg="addSp delSp modSp new mod modClrScheme modAnim chgLayout">
        <pc:chgData name="Татьяна" userId="cd15ccc442bdd2d0" providerId="LiveId" clId="{C35A0FB9-CAF2-4A8A-AAA6-00006D9B633C}" dt="2021-12-26T17:58:34.516" v="258"/>
        <pc:sldMkLst>
          <pc:docMk/>
          <pc:sldMk cId="2453049205" sldId="268"/>
        </pc:sldMkLst>
        <pc:spChg chg="del mod ord">
          <ac:chgData name="Татьяна" userId="cd15ccc442bdd2d0" providerId="LiveId" clId="{C35A0FB9-CAF2-4A8A-AAA6-00006D9B633C}" dt="2021-12-26T17:24:16.849" v="167" actId="700"/>
          <ac:spMkLst>
            <pc:docMk/>
            <pc:sldMk cId="2453049205" sldId="268"/>
            <ac:spMk id="2" creationId="{8AECCCCC-0338-4F04-A6CF-68B770533DBC}"/>
          </ac:spMkLst>
        </pc:spChg>
        <pc:spChg chg="del">
          <ac:chgData name="Татьяна" userId="cd15ccc442bdd2d0" providerId="LiveId" clId="{C35A0FB9-CAF2-4A8A-AAA6-00006D9B633C}" dt="2021-12-26T17:24:16.849" v="167" actId="700"/>
          <ac:spMkLst>
            <pc:docMk/>
            <pc:sldMk cId="2453049205" sldId="268"/>
            <ac:spMk id="3" creationId="{997DA32B-8CDF-4306-8B09-778665F31FFE}"/>
          </ac:spMkLst>
        </pc:spChg>
        <pc:spChg chg="add mod ord">
          <ac:chgData name="Татьяна" userId="cd15ccc442bdd2d0" providerId="LiveId" clId="{C35A0FB9-CAF2-4A8A-AAA6-00006D9B633C}" dt="2021-12-26T17:24:38.538" v="177" actId="20577"/>
          <ac:spMkLst>
            <pc:docMk/>
            <pc:sldMk cId="2453049205" sldId="268"/>
            <ac:spMk id="4" creationId="{9DDB2078-B876-465D-9565-FBA9CB087049}"/>
          </ac:spMkLst>
        </pc:spChg>
        <pc:picChg chg="add mod">
          <ac:chgData name="Татьяна" userId="cd15ccc442bdd2d0" providerId="LiveId" clId="{C35A0FB9-CAF2-4A8A-AAA6-00006D9B633C}" dt="2021-12-26T17:24:31.279" v="171" actId="1076"/>
          <ac:picMkLst>
            <pc:docMk/>
            <pc:sldMk cId="2453049205" sldId="268"/>
            <ac:picMk id="5" creationId="{6E06C6C9-12E6-44F7-B88B-906DF0C69901}"/>
          </ac:picMkLst>
        </pc:picChg>
      </pc:sldChg>
      <pc:sldChg chg="addSp modSp new mod modAnim">
        <pc:chgData name="Татьяна" userId="cd15ccc442bdd2d0" providerId="LiveId" clId="{C35A0FB9-CAF2-4A8A-AAA6-00006D9B633C}" dt="2021-12-26T17:58:44.577" v="259"/>
        <pc:sldMkLst>
          <pc:docMk/>
          <pc:sldMk cId="3528644009" sldId="269"/>
        </pc:sldMkLst>
        <pc:spChg chg="mod">
          <ac:chgData name="Татьяна" userId="cd15ccc442bdd2d0" providerId="LiveId" clId="{C35A0FB9-CAF2-4A8A-AAA6-00006D9B633C}" dt="2021-12-26T17:24:51.831" v="183" actId="20577"/>
          <ac:spMkLst>
            <pc:docMk/>
            <pc:sldMk cId="3528644009" sldId="269"/>
            <ac:spMk id="2" creationId="{5DE18082-0B8B-42A7-88C2-EA172A6BC8BA}"/>
          </ac:spMkLst>
        </pc:spChg>
        <pc:picChg chg="add mod">
          <ac:chgData name="Татьяна" userId="cd15ccc442bdd2d0" providerId="LiveId" clId="{C35A0FB9-CAF2-4A8A-AAA6-00006D9B633C}" dt="2021-12-26T17:25:16.054" v="187" actId="1076"/>
          <ac:picMkLst>
            <pc:docMk/>
            <pc:sldMk cId="3528644009" sldId="269"/>
            <ac:picMk id="3" creationId="{94A68BBD-4340-46CF-9290-8A59A35B7162}"/>
          </ac:picMkLst>
        </pc:picChg>
      </pc:sldChg>
      <pc:sldChg chg="addSp delSp modSp new del mod modClrScheme chgLayout">
        <pc:chgData name="Татьяна" userId="cd15ccc442bdd2d0" providerId="LiveId" clId="{C35A0FB9-CAF2-4A8A-AAA6-00006D9B633C}" dt="2021-12-26T17:48:31.081" v="203" actId="47"/>
        <pc:sldMkLst>
          <pc:docMk/>
          <pc:sldMk cId="281135292" sldId="270"/>
        </pc:sldMkLst>
        <pc:spChg chg="del mod ord">
          <ac:chgData name="Татьяна" userId="cd15ccc442bdd2d0" providerId="LiveId" clId="{C35A0FB9-CAF2-4A8A-AAA6-00006D9B633C}" dt="2021-12-26T17:25:35.654" v="189" actId="700"/>
          <ac:spMkLst>
            <pc:docMk/>
            <pc:sldMk cId="281135292" sldId="270"/>
            <ac:spMk id="2" creationId="{2946C40E-7659-486D-95E6-14BE032847A3}"/>
          </ac:spMkLst>
        </pc:spChg>
        <pc:spChg chg="add mod ord">
          <ac:chgData name="Татьяна" userId="cd15ccc442bdd2d0" providerId="LiveId" clId="{C35A0FB9-CAF2-4A8A-AAA6-00006D9B633C}" dt="2021-12-26T17:25:41.676" v="194" actId="20577"/>
          <ac:spMkLst>
            <pc:docMk/>
            <pc:sldMk cId="281135292" sldId="270"/>
            <ac:spMk id="3" creationId="{983E7E6D-7EB1-44F5-AD05-09C86FF2C32E}"/>
          </ac:spMkLst>
        </pc:spChg>
        <pc:spChg chg="add mod ord">
          <ac:chgData name="Татьяна" userId="cd15ccc442bdd2d0" providerId="LiveId" clId="{C35A0FB9-CAF2-4A8A-AAA6-00006D9B633C}" dt="2021-12-26T17:25:35.654" v="189" actId="700"/>
          <ac:spMkLst>
            <pc:docMk/>
            <pc:sldMk cId="281135292" sldId="270"/>
            <ac:spMk id="4" creationId="{D59C94CF-1746-4DDC-AFE7-F83B2E22F89A}"/>
          </ac:spMkLst>
        </pc:spChg>
      </pc:sldChg>
      <pc:sldChg chg="addSp modSp new mod modAnim">
        <pc:chgData name="Татьяна" userId="cd15ccc442bdd2d0" providerId="LiveId" clId="{C35A0FB9-CAF2-4A8A-AAA6-00006D9B633C}" dt="2021-12-26T17:48:17.220" v="202" actId="1076"/>
        <pc:sldMkLst>
          <pc:docMk/>
          <pc:sldMk cId="2250444312" sldId="271"/>
        </pc:sldMkLst>
        <pc:picChg chg="add mod">
          <ac:chgData name="Татьяна" userId="cd15ccc442bdd2d0" providerId="LiveId" clId="{C35A0FB9-CAF2-4A8A-AAA6-00006D9B633C}" dt="2021-12-26T17:48:17.220" v="202" actId="1076"/>
          <ac:picMkLst>
            <pc:docMk/>
            <pc:sldMk cId="2250444312" sldId="271"/>
            <ac:picMk id="3" creationId="{86BD90A1-B242-4815-854F-6CE472CE525A}"/>
          </ac:picMkLst>
        </pc:picChg>
      </pc:sldChg>
      <pc:sldChg chg="addSp modSp new mod modAnim">
        <pc:chgData name="Татьяна" userId="cd15ccc442bdd2d0" providerId="LiveId" clId="{C35A0FB9-CAF2-4A8A-AAA6-00006D9B633C}" dt="2021-12-26T17:57:18.745" v="250"/>
        <pc:sldMkLst>
          <pc:docMk/>
          <pc:sldMk cId="1583677811" sldId="272"/>
        </pc:sldMkLst>
        <pc:picChg chg="add mod">
          <ac:chgData name="Татьяна" userId="cd15ccc442bdd2d0" providerId="LiveId" clId="{C35A0FB9-CAF2-4A8A-AAA6-00006D9B633C}" dt="2021-12-26T17:51:17.297" v="207" actId="14100"/>
          <ac:picMkLst>
            <pc:docMk/>
            <pc:sldMk cId="1583677811" sldId="272"/>
            <ac:picMk id="2" creationId="{6E37F129-C941-40F8-BBDD-7F72EE17D244}"/>
          </ac:picMkLst>
        </pc:picChg>
      </pc:sldChg>
      <pc:sldChg chg="addSp delSp modSp new mod modClrScheme chgLayout">
        <pc:chgData name="Татьяна" userId="cd15ccc442bdd2d0" providerId="LiveId" clId="{C35A0FB9-CAF2-4A8A-AAA6-00006D9B633C}" dt="2021-12-26T17:56:18.919" v="243" actId="1076"/>
        <pc:sldMkLst>
          <pc:docMk/>
          <pc:sldMk cId="593817481" sldId="273"/>
        </pc:sldMkLst>
        <pc:spChg chg="mod">
          <ac:chgData name="Татьяна" userId="cd15ccc442bdd2d0" providerId="LiveId" clId="{C35A0FB9-CAF2-4A8A-AAA6-00006D9B633C}" dt="2021-12-26T17:56:11.187" v="241" actId="26606"/>
          <ac:spMkLst>
            <pc:docMk/>
            <pc:sldMk cId="593817481" sldId="273"/>
            <ac:spMk id="2" creationId="{36808B43-7BCE-4239-9935-EF27F03B9E77}"/>
          </ac:spMkLst>
        </pc:spChg>
        <pc:spChg chg="del">
          <ac:chgData name="Татьяна" userId="cd15ccc442bdd2d0" providerId="LiveId" clId="{C35A0FB9-CAF2-4A8A-AAA6-00006D9B633C}" dt="2021-12-26T17:52:16.582" v="227" actId="478"/>
          <ac:spMkLst>
            <pc:docMk/>
            <pc:sldMk cId="593817481" sldId="273"/>
            <ac:spMk id="3" creationId="{9FDBC10F-9B73-4ACE-ACA1-54E49859650B}"/>
          </ac:spMkLst>
        </pc:spChg>
        <pc:picChg chg="add mod">
          <ac:chgData name="Татьяна" userId="cd15ccc442bdd2d0" providerId="LiveId" clId="{C35A0FB9-CAF2-4A8A-AAA6-00006D9B633C}" dt="2021-12-26T17:56:18.919" v="243" actId="1076"/>
          <ac:picMkLst>
            <pc:docMk/>
            <pc:sldMk cId="593817481" sldId="273"/>
            <ac:picMk id="1026" creationId="{8D10F537-B4B7-4D73-8815-CB01188B4365}"/>
          </ac:picMkLst>
        </pc:picChg>
      </pc:sldChg>
      <pc:sldChg chg="new del">
        <pc:chgData name="Татьяна" userId="cd15ccc442bdd2d0" providerId="LiveId" clId="{C35A0FB9-CAF2-4A8A-AAA6-00006D9B633C}" dt="2021-12-26T17:54:34.298" v="238" actId="47"/>
        <pc:sldMkLst>
          <pc:docMk/>
          <pc:sldMk cId="1595065859" sldId="274"/>
        </pc:sldMkLst>
      </pc:sldChg>
      <pc:sldChg chg="new del">
        <pc:chgData name="Татьяна" userId="cd15ccc442bdd2d0" providerId="LiveId" clId="{C35A0FB9-CAF2-4A8A-AAA6-00006D9B633C}" dt="2021-12-26T17:54:36.230" v="239" actId="47"/>
        <pc:sldMkLst>
          <pc:docMk/>
          <pc:sldMk cId="2568606846" sldId="275"/>
        </pc:sldMkLst>
      </pc:sldChg>
      <pc:sldChg chg="addSp modSp new mod modAnim">
        <pc:chgData name="Татьяна" userId="cd15ccc442bdd2d0" providerId="LiveId" clId="{C35A0FB9-CAF2-4A8A-AAA6-00006D9B633C}" dt="2021-12-26T17:54:32.418" v="237" actId="14100"/>
        <pc:sldMkLst>
          <pc:docMk/>
          <pc:sldMk cId="2774831680" sldId="276"/>
        </pc:sldMkLst>
        <pc:picChg chg="add mod">
          <ac:chgData name="Татьяна" userId="cd15ccc442bdd2d0" providerId="LiveId" clId="{C35A0FB9-CAF2-4A8A-AAA6-00006D9B633C}" dt="2021-12-26T17:54:32.418" v="237" actId="14100"/>
          <ac:picMkLst>
            <pc:docMk/>
            <pc:sldMk cId="2774831680" sldId="276"/>
            <ac:picMk id="2" creationId="{09206136-9E73-46D2-B2F5-2F8FABB249E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1B8D2D-461E-4CE7-AC08-BE7BCDE66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889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A3C80-F3A7-487E-B819-D9A8BE411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1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70BDD-1256-4DB8-9247-2D3567B95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1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E8EB6-9C3D-49C2-B0BA-B65CC97D0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272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587E2-ED71-43B9-B1E8-3F1499801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29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79D82-2C26-4224-814A-620A6DC4C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364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E40DE-26DE-4AB5-9578-6C6C854BD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62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67A19-CC9D-4995-B752-0FD374054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28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CAF9F-E07F-4BE2-A59F-1B6398310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18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AF05A-45E4-4E78-AC6E-8FFC7536C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656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191D0-1F09-4413-9A67-148D2F5F7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944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F532D77-B100-4DDD-81E7-3F02D3A467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5_jbqGGxlQ?feature=oembed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ry7KqywVW6Y?feature=oembed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f8_SWdFdHY?feature=oembed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_7OBHJCjV4Y?feature=oembed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SrVHBZy8UM?feature=oembed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YMsQyKfyJIQ?feature=oembed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w1sdm3M-CU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dirty="0"/>
              <a:t>ДОМАШНИЕ ПТИЦЫ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>
              <a:defRPr/>
            </a:pPr>
            <a:r>
              <a:rPr lang="ru-RU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Выполнила: </a:t>
            </a:r>
            <a:r>
              <a:rPr lang="ru-RU" sz="14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Золтнер</a:t>
            </a:r>
            <a:r>
              <a:rPr lang="ru-RU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 Татьяна Николаевна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классов,</a:t>
            </a:r>
          </a:p>
          <a:p>
            <a:pPr algn="r"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ГБДОУ школа № 46 Калининского района Санкт-Петербурга "Центр Реабилитации и Милосердия</a:t>
            </a:r>
          </a:p>
          <a:p>
            <a:pPr algn="r"/>
            <a:endParaRPr lang="ru-RU" sz="20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557A7-10A8-4611-B346-4D291CE78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ГУСЬ</a:t>
            </a:r>
          </a:p>
        </p:txBody>
      </p:sp>
      <p:pic>
        <p:nvPicPr>
          <p:cNvPr id="4" name="Рисунок 3" descr="Изображение выглядит как птица, гусь, водоплавающая птица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8CE10467-BA15-48E2-B530-68EAE3DC2A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086148"/>
            <a:ext cx="4047685" cy="34310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2667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362680-8C34-4A97-8E0D-ED0FA06BF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ГУСЕНОК</a:t>
            </a:r>
          </a:p>
        </p:txBody>
      </p:sp>
      <p:pic>
        <p:nvPicPr>
          <p:cNvPr id="3" name="Рисунок 2" descr="Изображение выглядит как птица, гусь, курица, птица отряда курообразных&#10;&#10;Автоматически созданное описание">
            <a:extLst>
              <a:ext uri="{FF2B5EF4-FFF2-40B4-BE49-F238E27FC236}">
                <a16:creationId xmlns:a16="http://schemas.microsoft.com/office/drawing/2014/main" id="{D930C77D-9F31-4497-A6AF-FCF429316A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93" t="4172" r="34669" b="21252"/>
          <a:stretch/>
        </p:blipFill>
        <p:spPr bwMode="auto">
          <a:xfrm>
            <a:off x="3779912" y="2034654"/>
            <a:ext cx="2160240" cy="38027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197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A709FB-0AD6-4285-8070-BE8F4AC24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ГУСЬ</a:t>
            </a:r>
          </a:p>
        </p:txBody>
      </p:sp>
      <p:pic>
        <p:nvPicPr>
          <p:cNvPr id="4" name="Мультимедиа в Интернете 3" title="Гуси в деревне. Дети играют с гусями и кормят их. Агро-туризм. Жили у бабуси 4 веселых гуся.">
            <a:hlinkClick r:id="" action="ppaction://media"/>
            <a:extLst>
              <a:ext uri="{FF2B5EF4-FFF2-40B4-BE49-F238E27FC236}">
                <a16:creationId xmlns:a16="http://schemas.microsoft.com/office/drawing/2014/main" id="{2E26EBBD-3F7A-45A2-99AF-3352EB969C0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42975" y="1981200"/>
            <a:ext cx="7335838" cy="414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7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DDB2078-B876-465D-9565-FBA9CB087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ЛЕБЕДЬ</a:t>
            </a:r>
          </a:p>
        </p:txBody>
      </p:sp>
      <p:pic>
        <p:nvPicPr>
          <p:cNvPr id="5" name="Рисунок 4" descr="Изображение выглядит как птица, лебедь, водоплавающая птица&#10;&#10;Автоматически созданное описание">
            <a:extLst>
              <a:ext uri="{FF2B5EF4-FFF2-40B4-BE49-F238E27FC236}">
                <a16:creationId xmlns:a16="http://schemas.microsoft.com/office/drawing/2014/main" id="{6E06C6C9-12E6-44F7-B88B-906DF0C699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5343058" cy="35462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304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B44815-CEE0-4D54-89CF-B23035E0F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Мультимедиа в Интернете 2" title="Прекрасная музыка / Лебеди, весна, гигиена">
            <a:hlinkClick r:id="" action="ppaction://media"/>
            <a:extLst>
              <a:ext uri="{FF2B5EF4-FFF2-40B4-BE49-F238E27FC236}">
                <a16:creationId xmlns:a16="http://schemas.microsoft.com/office/drawing/2014/main" id="{86BD90A1-B242-4815-854F-6CE472CE525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57390" y="404664"/>
            <a:ext cx="7629219" cy="572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44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E18082-0B8B-42A7-88C2-EA172A6BC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ИНДЮК</a:t>
            </a:r>
          </a:p>
        </p:txBody>
      </p:sp>
      <p:pic>
        <p:nvPicPr>
          <p:cNvPr id="3" name="Рисунок 2" descr="Изображение выглядит как индейка, птица, птица отряда курообразных&#10;&#10;Автоматически созданное описание">
            <a:extLst>
              <a:ext uri="{FF2B5EF4-FFF2-40B4-BE49-F238E27FC236}">
                <a16:creationId xmlns:a16="http://schemas.microsoft.com/office/drawing/2014/main" id="{94A68BBD-4340-46CF-9290-8A59A35B71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20" y="2060848"/>
            <a:ext cx="3240360" cy="3717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864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959EC7-88D7-4E8E-B86D-56E36D662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ИНДЮК</a:t>
            </a:r>
          </a:p>
        </p:txBody>
      </p:sp>
      <p:pic>
        <p:nvPicPr>
          <p:cNvPr id="4" name="Мультимедиа в Интернете 3" title="Пение индюка">
            <a:hlinkClick r:id="" action="ppaction://media"/>
            <a:extLst>
              <a:ext uri="{FF2B5EF4-FFF2-40B4-BE49-F238E27FC236}">
                <a16:creationId xmlns:a16="http://schemas.microsoft.com/office/drawing/2014/main" id="{0F73224B-DFAA-44CC-88F9-2B2CFB290AD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42975" y="1981200"/>
            <a:ext cx="7335838" cy="414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6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ультимедиа в Интернете 1" title="Вышла курочка гулять. Мульт-песенка видео для детей / Chicken song for kids. Наше всё!">
            <a:hlinkClick r:id="" action="ppaction://media"/>
            <a:extLst>
              <a:ext uri="{FF2B5EF4-FFF2-40B4-BE49-F238E27FC236}">
                <a16:creationId xmlns:a16="http://schemas.microsoft.com/office/drawing/2014/main" id="{09206136-9E73-46D2-B2F5-2F8FABB249E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1520" y="188640"/>
            <a:ext cx="8712968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83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808B43-7BCE-4239-9935-EF27F03B9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 wrap="square" anchor="ctr">
            <a:normAutofit/>
          </a:bodyPr>
          <a:lstStyle/>
          <a:p>
            <a:r>
              <a:rPr lang="ru-RU" dirty="0"/>
              <a:t>МОЛОДЦЫ!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D10F537-B4B7-4D73-8815-CB01188B4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93334" y="2132856"/>
            <a:ext cx="4157332" cy="3492159"/>
          </a:xfrm>
          <a:prstGeom prst="rect">
            <a:avLst/>
          </a:prstGeom>
          <a:solidFill>
            <a:srgbClr val="FFFFFF"/>
          </a:solidFill>
          <a:extLst/>
        </p:spPr>
      </p:pic>
    </p:spTree>
    <p:extLst>
      <p:ext uri="{BB962C8B-B14F-4D97-AF65-F5344CB8AC3E}">
        <p14:creationId xmlns:p14="http://schemas.microsoft.com/office/powerpoint/2010/main" val="59381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E37F129-C941-40F8-BBDD-7F72EE17D2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7"/>
          <a:stretch/>
        </p:blipFill>
        <p:spPr bwMode="auto">
          <a:xfrm>
            <a:off x="163590" y="188640"/>
            <a:ext cx="8816821" cy="6480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8367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ECEAB63-8AC1-4E7C-AB3B-B0172B7CF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dirty="0"/>
              <a:t>КУРИЦА</a:t>
            </a:r>
            <a:endParaRPr lang="en-US" dirty="0"/>
          </a:p>
        </p:txBody>
      </p:sp>
      <p:pic>
        <p:nvPicPr>
          <p:cNvPr id="3" name="Рисунок 2" descr="Изображение выглядит как птица, птица отряда курообразных, курица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8125FD35-2E35-41C3-BBD3-0352598B66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37619" y="1981201"/>
            <a:ext cx="3906589" cy="3906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734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5D8FA0-DB56-4CA5-9FCB-FC80E2E5A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ЦЫПЛЕНОК</a:t>
            </a:r>
          </a:p>
        </p:txBody>
      </p:sp>
      <p:pic>
        <p:nvPicPr>
          <p:cNvPr id="4" name="Объект 3" descr="Це-це-це, це-це-це: цыплёнок дремлет на крыльце. ">
            <a:extLst>
              <a:ext uri="{FF2B5EF4-FFF2-40B4-BE49-F238E27FC236}">
                <a16:creationId xmlns:a16="http://schemas.microsoft.com/office/drawing/2014/main" id="{6FC5CAAC-B6E7-4763-A787-FA682AA0CA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23446"/>
            <a:ext cx="3500983" cy="3354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182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10C7B-59FF-4478-A978-CE33FB9E8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КУРИЦА</a:t>
            </a:r>
          </a:p>
        </p:txBody>
      </p:sp>
      <p:pic>
        <p:nvPicPr>
          <p:cNvPr id="6" name="Мультимедиа в Интернете 5" title="Квочка с цыплятами №0059">
            <a:hlinkClick r:id="" action="ppaction://media"/>
            <a:extLst>
              <a:ext uri="{FF2B5EF4-FFF2-40B4-BE49-F238E27FC236}">
                <a16:creationId xmlns:a16="http://schemas.microsoft.com/office/drawing/2014/main" id="{5B3A2825-4A68-4D83-B634-5D9EC788F4B5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42975" y="1981200"/>
            <a:ext cx="7335838" cy="414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7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4D8535-8354-4B9F-B468-61B49BFEE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ПЕТУХ</a:t>
            </a:r>
          </a:p>
        </p:txBody>
      </p:sp>
      <p:pic>
        <p:nvPicPr>
          <p:cNvPr id="3" name="Мультимедиа в Интернете 2" title="ЗВУК ПЕТУХА.🐓 Или как говорит петух. ПЕТУХ ПОЕТ. КРИК ПЕТУХА. Кудахтанье или голос курицы.">
            <a:hlinkClick r:id="" action="ppaction://media"/>
            <a:extLst>
              <a:ext uri="{FF2B5EF4-FFF2-40B4-BE49-F238E27FC236}">
                <a16:creationId xmlns:a16="http://schemas.microsoft.com/office/drawing/2014/main" id="{DF313A75-4E06-42D1-972B-074247B656E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59632" y="1557512"/>
            <a:ext cx="6880906" cy="388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6E5E95-146A-4562-A47A-0CCCB61FE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УТКА</a:t>
            </a:r>
          </a:p>
        </p:txBody>
      </p:sp>
      <p:pic>
        <p:nvPicPr>
          <p:cNvPr id="4" name="Рисунок 3" descr="Изображение выглядит как птица, водоплавающая птица, утка&#10;&#10;Автоматически созданное описание">
            <a:extLst>
              <a:ext uri="{FF2B5EF4-FFF2-40B4-BE49-F238E27FC236}">
                <a16:creationId xmlns:a16="http://schemas.microsoft.com/office/drawing/2014/main" id="{503C9316-BAD0-4FE1-8673-E6E5551B1D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4" t="4545" r="7546" b="4543"/>
          <a:stretch/>
        </p:blipFill>
        <p:spPr bwMode="auto">
          <a:xfrm>
            <a:off x="2915816" y="2012213"/>
            <a:ext cx="3928916" cy="33610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8382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EFA105-5982-4A5C-B737-7478929F2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УТЕНОК</a:t>
            </a:r>
          </a:p>
        </p:txBody>
      </p:sp>
      <p:pic>
        <p:nvPicPr>
          <p:cNvPr id="3" name="Рисунок 2" descr="Изображение выглядит как птица, оранжевый&#10;&#10;Автоматически созданное описание">
            <a:extLst>
              <a:ext uri="{FF2B5EF4-FFF2-40B4-BE49-F238E27FC236}">
                <a16:creationId xmlns:a16="http://schemas.microsoft.com/office/drawing/2014/main" id="{AAEF300B-95CD-47FF-ACA0-5E093996A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053305"/>
            <a:ext cx="2880319" cy="3439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899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DA1FA4-134F-42E1-8065-1BF3F024D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УТКА</a:t>
            </a:r>
          </a:p>
        </p:txBody>
      </p:sp>
      <p:pic>
        <p:nvPicPr>
          <p:cNvPr id="4" name="Мультимедиа в Интернете 3" title="Звук утки. Голос утки, крякание утки">
            <a:hlinkClick r:id="" action="ppaction://media"/>
            <a:extLst>
              <a:ext uri="{FF2B5EF4-FFF2-40B4-BE49-F238E27FC236}">
                <a16:creationId xmlns:a16="http://schemas.microsoft.com/office/drawing/2014/main" id="{7247DCCE-24DA-45AC-9114-B8B7A6548E9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42975" y="1981200"/>
            <a:ext cx="7335838" cy="414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Theme 4">
      <a:dk1>
        <a:srgbClr val="000000"/>
      </a:dk1>
      <a:lt1>
        <a:srgbClr val="FFFFFF"/>
      </a:lt1>
      <a:dk2>
        <a:srgbClr val="5A867B"/>
      </a:dk2>
      <a:lt2>
        <a:srgbClr val="B7D760"/>
      </a:lt2>
      <a:accent1>
        <a:srgbClr val="F1F3CF"/>
      </a:accent1>
      <a:accent2>
        <a:srgbClr val="E9CC7A"/>
      </a:accent2>
      <a:accent3>
        <a:srgbClr val="FFFFFF"/>
      </a:accent3>
      <a:accent4>
        <a:srgbClr val="000000"/>
      </a:accent4>
      <a:accent5>
        <a:srgbClr val="F7F8E4"/>
      </a:accent5>
      <a:accent6>
        <a:srgbClr val="D3B96E"/>
      </a:accent6>
      <a:hlink>
        <a:srgbClr val="D1B4C8"/>
      </a:hlink>
      <a:folHlink>
        <a:srgbClr val="96C8D1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rketSpecific xmlns="9d035d7d-02e5-4a00-8b62-9a556aabc7b5">false</MarketSpecific>
    <ApprovalStatus xmlns="9d035d7d-02e5-4a00-8b62-9a556aabc7b5">InProgress</ApprovalStatus>
    <LocComments xmlns="9d035d7d-02e5-4a00-8b62-9a556aabc7b5" xsi:nil="true"/>
    <DirectSourceMarket xmlns="9d035d7d-02e5-4a00-8b62-9a556aabc7b5">english</DirectSourceMarket>
    <ThumbnailAssetId xmlns="9d035d7d-02e5-4a00-8b62-9a556aabc7b5" xsi:nil="true"/>
    <PrimaryImageGen xmlns="9d035d7d-02e5-4a00-8b62-9a556aabc7b5">true</PrimaryImageGen>
    <LegacyData xmlns="9d035d7d-02e5-4a00-8b62-9a556aabc7b5" xsi:nil="true"/>
    <TPFriendlyName xmlns="9d035d7d-02e5-4a00-8b62-9a556aabc7b5" xsi:nil="true"/>
    <NumericId xmlns="9d035d7d-02e5-4a00-8b62-9a556aabc7b5" xsi:nil="true"/>
    <LocRecommendedHandoff xmlns="9d035d7d-02e5-4a00-8b62-9a556aabc7b5" xsi:nil="true"/>
    <BlockPublish xmlns="9d035d7d-02e5-4a00-8b62-9a556aabc7b5">false</BlockPublish>
    <BusinessGroup xmlns="9d035d7d-02e5-4a00-8b62-9a556aabc7b5" xsi:nil="true"/>
    <OpenTemplate xmlns="9d035d7d-02e5-4a00-8b62-9a556aabc7b5">true</OpenTemplate>
    <SourceTitle xmlns="9d035d7d-02e5-4a00-8b62-9a556aabc7b5">Playpen design template</SourceTitle>
    <APEditor xmlns="9d035d7d-02e5-4a00-8b62-9a556aabc7b5">
      <UserInfo>
        <DisplayName/>
        <AccountId xsi:nil="true"/>
        <AccountType/>
      </UserInfo>
    </APEditor>
    <UALocComments xmlns="9d035d7d-02e5-4a00-8b62-9a556aabc7b5">2007 Template UpLeveling Do Not HandOff</UALocComments>
    <IntlLangReviewDate xmlns="9d035d7d-02e5-4a00-8b62-9a556aabc7b5" xsi:nil="true"/>
    <PublishStatusLookup xmlns="9d035d7d-02e5-4a00-8b62-9a556aabc7b5">
      <Value>433927</Value>
      <Value>433952</Value>
    </PublishStatusLookup>
    <ParentAssetId xmlns="9d035d7d-02e5-4a00-8b62-9a556aabc7b5" xsi:nil="true"/>
    <FeatureTagsTaxHTField0 xmlns="9d035d7d-02e5-4a00-8b62-9a556aabc7b5">
      <Terms xmlns="http://schemas.microsoft.com/office/infopath/2007/PartnerControls"/>
    </FeatureTagsTaxHTField0>
    <MachineTranslated xmlns="9d035d7d-02e5-4a00-8b62-9a556aabc7b5">false</MachineTranslated>
    <Providers xmlns="9d035d7d-02e5-4a00-8b62-9a556aabc7b5" xsi:nil="true"/>
    <OriginalSourceMarket xmlns="9d035d7d-02e5-4a00-8b62-9a556aabc7b5">english</OriginalSourceMarket>
    <APDescription xmlns="9d035d7d-02e5-4a00-8b62-9a556aabc7b5" xsi:nil="true"/>
    <ContentItem xmlns="9d035d7d-02e5-4a00-8b62-9a556aabc7b5" xsi:nil="true"/>
    <ClipArtFilename xmlns="9d035d7d-02e5-4a00-8b62-9a556aabc7b5" xsi:nil="true"/>
    <TPInstallLocation xmlns="9d035d7d-02e5-4a00-8b62-9a556aabc7b5" xsi:nil="true"/>
    <TimesCloned xmlns="9d035d7d-02e5-4a00-8b62-9a556aabc7b5" xsi:nil="true"/>
    <PublishTargets xmlns="9d035d7d-02e5-4a00-8b62-9a556aabc7b5">OfficeOnline,OfficeOnlineVNext</PublishTargets>
    <AcquiredFrom xmlns="9d035d7d-02e5-4a00-8b62-9a556aabc7b5">Internal MS</AcquiredFrom>
    <AssetStart xmlns="9d035d7d-02e5-4a00-8b62-9a556aabc7b5">2012-01-11T20:33:00+00:00</AssetStart>
    <FriendlyTitle xmlns="9d035d7d-02e5-4a00-8b62-9a556aabc7b5" xsi:nil="true"/>
    <Provider xmlns="9d035d7d-02e5-4a00-8b62-9a556aabc7b5" xsi:nil="true"/>
    <LastHandOff xmlns="9d035d7d-02e5-4a00-8b62-9a556aabc7b5" xsi:nil="true"/>
    <Manager xmlns="9d035d7d-02e5-4a00-8b62-9a556aabc7b5" xsi:nil="true"/>
    <UALocRecommendation xmlns="9d035d7d-02e5-4a00-8b62-9a556aabc7b5">Localize</UALocRecommendation>
    <ArtSampleDocs xmlns="9d035d7d-02e5-4a00-8b62-9a556aabc7b5" xsi:nil="true"/>
    <UACurrentWords xmlns="9d035d7d-02e5-4a00-8b62-9a556aabc7b5" xsi:nil="true"/>
    <TPClientViewer xmlns="9d035d7d-02e5-4a00-8b62-9a556aabc7b5" xsi:nil="true"/>
    <TemplateStatus xmlns="9d035d7d-02e5-4a00-8b62-9a556aabc7b5">Complete</TemplateStatus>
    <ShowIn xmlns="9d035d7d-02e5-4a00-8b62-9a556aabc7b5">Show everywhere</ShowIn>
    <CSXHash xmlns="9d035d7d-02e5-4a00-8b62-9a556aabc7b5" xsi:nil="true"/>
    <Downloads xmlns="9d035d7d-02e5-4a00-8b62-9a556aabc7b5">0</Downloads>
    <VoteCount xmlns="9d035d7d-02e5-4a00-8b62-9a556aabc7b5" xsi:nil="true"/>
    <OOCacheId xmlns="9d035d7d-02e5-4a00-8b62-9a556aabc7b5" xsi:nil="true"/>
    <IsDeleted xmlns="9d035d7d-02e5-4a00-8b62-9a556aabc7b5">false</IsDeleted>
    <InternalTagsTaxHTField0 xmlns="9d035d7d-02e5-4a00-8b62-9a556aabc7b5">
      <Terms xmlns="http://schemas.microsoft.com/office/infopath/2007/PartnerControls"/>
    </InternalTagsTaxHTField0>
    <UANotes xmlns="9d035d7d-02e5-4a00-8b62-9a556aabc7b5">2003 to 2007 conversion</UANotes>
    <AssetExpire xmlns="9d035d7d-02e5-4a00-8b62-9a556aabc7b5">2035-01-01T08:00:00+00:00</AssetExpire>
    <CSXSubmissionMarket xmlns="9d035d7d-02e5-4a00-8b62-9a556aabc7b5" xsi:nil="true"/>
    <DSATActionTaken xmlns="9d035d7d-02e5-4a00-8b62-9a556aabc7b5" xsi:nil="true"/>
    <SubmitterId xmlns="9d035d7d-02e5-4a00-8b62-9a556aabc7b5" xsi:nil="true"/>
    <EditorialTags xmlns="9d035d7d-02e5-4a00-8b62-9a556aabc7b5" xsi:nil="true"/>
    <TPExecutable xmlns="9d035d7d-02e5-4a00-8b62-9a556aabc7b5" xsi:nil="true"/>
    <CSXSubmissionDate xmlns="9d035d7d-02e5-4a00-8b62-9a556aabc7b5" xsi:nil="true"/>
    <CSXUpdate xmlns="9d035d7d-02e5-4a00-8b62-9a556aabc7b5">false</CSXUpdate>
    <AssetType xmlns="9d035d7d-02e5-4a00-8b62-9a556aabc7b5">TP</AssetType>
    <ApprovalLog xmlns="9d035d7d-02e5-4a00-8b62-9a556aabc7b5" xsi:nil="true"/>
    <BugNumber xmlns="9d035d7d-02e5-4a00-8b62-9a556aabc7b5" xsi:nil="true"/>
    <OriginAsset xmlns="9d035d7d-02e5-4a00-8b62-9a556aabc7b5" xsi:nil="true"/>
    <TPComponent xmlns="9d035d7d-02e5-4a00-8b62-9a556aabc7b5" xsi:nil="true"/>
    <Milestone xmlns="9d035d7d-02e5-4a00-8b62-9a556aabc7b5" xsi:nil="true"/>
    <RecommendationsModifier xmlns="9d035d7d-02e5-4a00-8b62-9a556aabc7b5" xsi:nil="true"/>
    <Component xmlns="91e8d559-4d54-460d-ba58-5d5027f88b4d" xsi:nil="true"/>
    <Description0 xmlns="91e8d559-4d54-460d-ba58-5d5027f88b4d" xsi:nil="true"/>
    <AssetId xmlns="9d035d7d-02e5-4a00-8b62-9a556aabc7b5">TP102814490</AssetId>
    <PolicheckWords xmlns="9d035d7d-02e5-4a00-8b62-9a556aabc7b5" xsi:nil="true"/>
    <TPLaunchHelpLink xmlns="9d035d7d-02e5-4a00-8b62-9a556aabc7b5" xsi:nil="true"/>
    <IntlLocPriority xmlns="9d035d7d-02e5-4a00-8b62-9a556aabc7b5" xsi:nil="true"/>
    <TPApplication xmlns="9d035d7d-02e5-4a00-8b62-9a556aabc7b5" xsi:nil="true"/>
    <IntlLangReviewer xmlns="9d035d7d-02e5-4a00-8b62-9a556aabc7b5" xsi:nil="true"/>
    <HandoffToMSDN xmlns="9d035d7d-02e5-4a00-8b62-9a556aabc7b5" xsi:nil="true"/>
    <PlannedPubDate xmlns="9d035d7d-02e5-4a00-8b62-9a556aabc7b5" xsi:nil="true"/>
    <CrawlForDependencies xmlns="9d035d7d-02e5-4a00-8b62-9a556aabc7b5">false</CrawlForDependencies>
    <LocLastLocAttemptVersionLookup xmlns="9d035d7d-02e5-4a00-8b62-9a556aabc7b5">770525</LocLastLocAttemptVersionLookup>
    <TrustLevel xmlns="9d035d7d-02e5-4a00-8b62-9a556aabc7b5">1 Microsoft Managed Content</TrustLevel>
    <CampaignTagsTaxHTField0 xmlns="9d035d7d-02e5-4a00-8b62-9a556aabc7b5">
      <Terms xmlns="http://schemas.microsoft.com/office/infopath/2007/PartnerControls"/>
    </CampaignTagsTaxHTField0>
    <TPNamespace xmlns="9d035d7d-02e5-4a00-8b62-9a556aabc7b5" xsi:nil="true"/>
    <TaxCatchAll xmlns="9d035d7d-02e5-4a00-8b62-9a556aabc7b5"/>
    <IsSearchable xmlns="9d035d7d-02e5-4a00-8b62-9a556aabc7b5">true</IsSearchable>
    <TemplateTemplateType xmlns="9d035d7d-02e5-4a00-8b62-9a556aabc7b5">PowerPoint 12 Default</TemplateTemplateType>
    <Markets xmlns="9d035d7d-02e5-4a00-8b62-9a556aabc7b5"/>
    <IntlLangReview xmlns="9d035d7d-02e5-4a00-8b62-9a556aabc7b5">false</IntlLangReview>
    <UAProjectedTotalWords xmlns="9d035d7d-02e5-4a00-8b62-9a556aabc7b5" xsi:nil="true"/>
    <OutputCachingOn xmlns="9d035d7d-02e5-4a00-8b62-9a556aabc7b5">false</OutputCachingOn>
    <AverageRating xmlns="9d035d7d-02e5-4a00-8b62-9a556aabc7b5" xsi:nil="true"/>
    <APAuthor xmlns="9d035d7d-02e5-4a00-8b62-9a556aabc7b5">
      <UserInfo>
        <DisplayName/>
        <AccountId>1928</AccountId>
        <AccountType/>
      </UserInfo>
    </APAuthor>
    <TPCommandLine xmlns="9d035d7d-02e5-4a00-8b62-9a556aabc7b5" xsi:nil="true"/>
    <LocManualTestRequired xmlns="9d035d7d-02e5-4a00-8b62-9a556aabc7b5">false</LocManualTestRequired>
    <TPAppVersion xmlns="9d035d7d-02e5-4a00-8b62-9a556aabc7b5" xsi:nil="true"/>
    <EditorialStatus xmlns="9d035d7d-02e5-4a00-8b62-9a556aabc7b5" xsi:nil="true"/>
    <LastModifiedDateTime xmlns="9d035d7d-02e5-4a00-8b62-9a556aabc7b5" xsi:nil="true"/>
    <TPLaunchHelpLinkType xmlns="9d035d7d-02e5-4a00-8b62-9a556aabc7b5">Template</TPLaunchHelpLinkType>
    <OriginalRelease xmlns="9d035d7d-02e5-4a00-8b62-9a556aabc7b5">14</OriginalRelease>
    <ScenarioTagsTaxHTField0 xmlns="9d035d7d-02e5-4a00-8b62-9a556aabc7b5">
      <Terms xmlns="http://schemas.microsoft.com/office/infopath/2007/PartnerControls"/>
    </ScenarioTagsTaxHTField0>
    <LocalizationTagsTaxHTField0 xmlns="9d035d7d-02e5-4a00-8b62-9a556aabc7b5">
      <Terms xmlns="http://schemas.microsoft.com/office/infopath/2007/PartnerControls"/>
    </LocalizationTagsTaxHTField0>
    <LocMarketGroupTiers2 xmlns="9d035d7d-02e5-4a00-8b62-9a556aabc7b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42D721-90DF-488F-BD1A-201730CCFF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737D11-65E2-4011-B4EC-877B9B9A08EC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3.xml><?xml version="1.0" encoding="utf-8"?>
<ds:datastoreItem xmlns:ds="http://schemas.openxmlformats.org/officeDocument/2006/customXml" ds:itemID="{F950AC13-4E18-44FE-9D55-98BA7E9BFB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Детский манеж</Template>
  <TotalTime>108</TotalTime>
  <Words>39</Words>
  <Application>Microsoft Office PowerPoint</Application>
  <PresentationFormat>Экран (4:3)</PresentationFormat>
  <Paragraphs>18</Paragraphs>
  <Slides>18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Tahoma</vt:lpstr>
      <vt:lpstr>Тема Office</vt:lpstr>
      <vt:lpstr>ДОМАШНИЕ ПТИЦЫ</vt:lpstr>
      <vt:lpstr>Презентация PowerPoint</vt:lpstr>
      <vt:lpstr>КУРИЦА</vt:lpstr>
      <vt:lpstr>ЦЫПЛЕНОК</vt:lpstr>
      <vt:lpstr>КУРИЦА</vt:lpstr>
      <vt:lpstr>ПЕТУХ</vt:lpstr>
      <vt:lpstr>УТКА</vt:lpstr>
      <vt:lpstr>УТЕНОК</vt:lpstr>
      <vt:lpstr>УТКА</vt:lpstr>
      <vt:lpstr>ГУСЬ</vt:lpstr>
      <vt:lpstr>ГУСЕНОК</vt:lpstr>
      <vt:lpstr>ГУСЬ</vt:lpstr>
      <vt:lpstr>ЛЕБЕДЬ</vt:lpstr>
      <vt:lpstr>Презентация PowerPoint</vt:lpstr>
      <vt:lpstr>ИНДЮК</vt:lpstr>
      <vt:lpstr>ИНДЮК</vt:lpstr>
      <vt:lpstr>Презентация PowerPoint</vt:lpstr>
      <vt:lpstr>МОЛОДЦЫ!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ПТИЦЫ</dc:title>
  <dc:subject/>
  <dc:creator>Татьяна</dc:creator>
  <cp:keywords/>
  <dc:description/>
  <cp:lastModifiedBy>User</cp:lastModifiedBy>
  <cp:revision>3</cp:revision>
  <dcterms:created xsi:type="dcterms:W3CDTF">2021-12-26T16:14:17Z</dcterms:created>
  <dcterms:modified xsi:type="dcterms:W3CDTF">2022-12-08T08:20:49Z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  <property fmtid="{D5CDD505-2E9C-101B-9397-08002B2CF9AE}" pid="3" name="InternalTags">
    <vt:lpwstr/>
  </property>
  <property fmtid="{D5CDD505-2E9C-101B-9397-08002B2CF9AE}" pid="4" name="ContentTypeId">
    <vt:lpwstr>0x010100BB2780C3CC07BD4BAA623FF9571645580400D1570604EA743043A2641365C0E91715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  <property fmtid="{D5CDD505-2E9C-101B-9397-08002B2CF9AE}" pid="9" name="Order">
    <vt:r8>12936200</vt:r8>
  </property>
  <property fmtid="{D5CDD505-2E9C-101B-9397-08002B2CF9AE}" pid="10" name="HiddenCategoryTags">
    <vt:lpwstr/>
  </property>
  <property fmtid="{D5CDD505-2E9C-101B-9397-08002B2CF9AE}" pid="11" name="ImageGenStatus">
    <vt:i4>0</vt:i4>
  </property>
  <property fmtid="{D5CDD505-2E9C-101B-9397-08002B2CF9AE}" pid="12" name="CategoryTags">
    <vt:lpwstr/>
  </property>
  <property fmtid="{D5CDD505-2E9C-101B-9397-08002B2CF9AE}" pid="13" name="Applications">
    <vt:lpwstr/>
  </property>
  <property fmtid="{D5CDD505-2E9C-101B-9397-08002B2CF9AE}" pid="14" name="LocMarketGroupTiers">
    <vt:lpwstr>,t:Tier 1,t:Tier 2,t:Tier 3,</vt:lpwstr>
  </property>
</Properties>
</file>