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1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ультура народов Севера - ханты и манси. Традиции, праздник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921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Женская одежда ханты и манс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457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Орнаменты берёза Орнаменты имеют свои названия: хвост глухаря, заячьи ушки, 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0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ИКТОРИН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990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5.infourok.ru/uploads/ex/0aa3/001023ba-fcd5d3b6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53" y="-325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268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Лабаз - амбар на столбах для хранения продуктов Фотовопрос: для чего лабаз у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829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отовопрос: как называется жилище коренных народов Севера и из чего изготав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636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Задание: рассмотреть карточки с изображением орнаментов и подобрать к ним ка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2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066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20685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6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Ханты-мансийский автономный округ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279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Ханты и манси – коренные народы ХМАО - Югр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16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318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Что такое «Тулыглап»? Может след медвежьих лап! Может, песня, может, сказк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3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53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едвежий праздник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9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99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5.infourok.ru/uploads/ex/0aa3/001023ba-fcd5d3b6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7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208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ороний ден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89" y="-58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717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768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Мужская одежда ханты и манс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" y="18000"/>
            <a:ext cx="913965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77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3</cp:revision>
  <dcterms:created xsi:type="dcterms:W3CDTF">2021-10-30T09:36:47Z</dcterms:created>
  <dcterms:modified xsi:type="dcterms:W3CDTF">2021-10-30T10:02:55Z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523688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