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31.jpeg"/><Relationship Id="rId4" Type="http://schemas.microsoft.com/office/2007/relationships/hdphoto" Target="../media/hdphoto9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3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5.wdp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7" Type="http://schemas.microsoft.com/office/2007/relationships/hdphoto" Target="../media/hdphoto18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microsoft.com/office/2007/relationships/hdphoto" Target="../media/hdphoto17.wdp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9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6632" y="1124744"/>
            <a:ext cx="6929486" cy="6929486"/>
          </a:xfrm>
          <a:prstGeom prst="rect">
            <a:avLst/>
          </a:prstGeom>
        </p:spPr>
      </p:pic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3" cstate="email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409" y="1659805"/>
            <a:ext cx="6429420" cy="6429420"/>
          </a:xfrm>
          <a:prstGeom prst="rect">
            <a:avLst/>
          </a:prstGeom>
        </p:spPr>
      </p:pic>
      <p:pic>
        <p:nvPicPr>
          <p:cNvPr id="11" name="Рисунок 10" descr="4.png"/>
          <p:cNvPicPr>
            <a:picLocks noChangeAspect="1"/>
          </p:cNvPicPr>
          <p:nvPr/>
        </p:nvPicPr>
        <p:blipFill>
          <a:blip r:embed="rId4" cstate="email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19" y="908720"/>
            <a:ext cx="5143488" cy="51434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707" y="567197"/>
            <a:ext cx="46213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Животный             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                	</a:t>
            </a:r>
            <a:r>
              <a:rPr lang="ru-RU" sz="5400" b="1" cap="all" dirty="0">
                <a:ln w="9000" cmpd="sng">
                  <a:solidFill>
                    <a:srgbClr val="1A730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мир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14" name="Рисунок 13" descr="21_crocodilia.jpg"/>
          <p:cNvPicPr>
            <a:picLocks noChangeAspect="1"/>
          </p:cNvPicPr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783" y="4431773"/>
            <a:ext cx="1882655" cy="1143566"/>
          </a:xfrm>
          <a:prstGeom prst="rect">
            <a:avLst/>
          </a:prstGeom>
          <a:ln>
            <a:solidFill>
              <a:srgbClr val="0F7701"/>
            </a:solidFill>
          </a:ln>
          <a:effectLst/>
        </p:spPr>
      </p:pic>
      <p:pic>
        <p:nvPicPr>
          <p:cNvPr id="15" name="Рисунок 14" descr="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707" y="1659805"/>
            <a:ext cx="5072098" cy="6072230"/>
          </a:xfrm>
          <a:prstGeom prst="rect">
            <a:avLst/>
          </a:prstGeom>
        </p:spPr>
      </p:pic>
      <p:pic>
        <p:nvPicPr>
          <p:cNvPr id="17" name="Рисунок 16" descr="puzzle_0865f9d13974cd6c2ba37309d3ecfb7e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017983"/>
            <a:ext cx="1320522" cy="1143008"/>
          </a:xfrm>
          <a:prstGeom prst="rect">
            <a:avLst/>
          </a:prstGeom>
          <a:ln w="76200">
            <a:noFill/>
          </a:ln>
          <a:effectLst/>
        </p:spPr>
      </p:pic>
      <p:pic>
        <p:nvPicPr>
          <p:cNvPr id="18" name="Рисунок 17" descr="534698486.jpg"/>
          <p:cNvPicPr>
            <a:picLocks noChangeAspect="1"/>
          </p:cNvPicPr>
          <p:nvPr/>
        </p:nvPicPr>
        <p:blipFill>
          <a:blip r:embed="rId8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08304" y="3284984"/>
            <a:ext cx="1381134" cy="1035851"/>
          </a:xfrm>
          <a:prstGeom prst="rect">
            <a:avLst/>
          </a:prstGeom>
          <a:ln>
            <a:solidFill>
              <a:srgbClr val="61DA24"/>
            </a:solidFill>
          </a:ln>
        </p:spPr>
      </p:pic>
      <p:pic>
        <p:nvPicPr>
          <p:cNvPr id="19" name="Рисунок 18" descr="46445-ksyu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4680219"/>
            <a:ext cx="1643074" cy="1053038"/>
          </a:xfrm>
          <a:prstGeom prst="rect">
            <a:avLst/>
          </a:prstGeom>
          <a:ln w="76200">
            <a:noFill/>
          </a:ln>
          <a:effectLst/>
        </p:spPr>
      </p:pic>
      <p:pic>
        <p:nvPicPr>
          <p:cNvPr id="20" name="Рисунок 19" descr="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860" y="248869"/>
            <a:ext cx="5072098" cy="6072230"/>
          </a:xfrm>
          <a:prstGeom prst="rect">
            <a:avLst/>
          </a:prstGeom>
        </p:spPr>
      </p:pic>
      <p:pic>
        <p:nvPicPr>
          <p:cNvPr id="21" name="Рисунок 20" descr="avatar_13536.jpg"/>
          <p:cNvPicPr>
            <a:picLocks noChangeAspect="1"/>
          </p:cNvPicPr>
          <p:nvPr/>
        </p:nvPicPr>
        <p:blipFill>
          <a:blip r:embed="rId10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24"/>
          <a:stretch>
            <a:fillRect/>
          </a:stretch>
        </p:blipFill>
        <p:spPr>
          <a:xfrm>
            <a:off x="6042179" y="2636912"/>
            <a:ext cx="1554157" cy="1046937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8474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riy_hozyain_lesa_12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571481"/>
            <a:ext cx="3964778" cy="317182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24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9411" y="3941355"/>
            <a:ext cx="1714512" cy="22210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N2908.jpg"/>
          <p:cNvPicPr>
            <a:picLocks noChangeAspect="1"/>
          </p:cNvPicPr>
          <p:nvPr/>
        </p:nvPicPr>
        <p:blipFill>
          <a:blip r:embed="rId5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198" y="4297465"/>
            <a:ext cx="1480818" cy="1348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3968" y="98072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Медведь</a:t>
            </a:r>
            <a:r>
              <a:rPr lang="ru-RU" dirty="0"/>
              <a:t> живет в лесу, он большой и сильный. Густая теплая шуба темно - коричневого, бурого цвета. Большой медведь кажется неуклюжим, косолапым. Но это совсем не так. Бурый медведь - сильное и очень ловкое животное. Он умеет быстро, почти бесшумно бегать, лазить по деревьям и даже прекрасно плавать.</a:t>
            </a:r>
          </a:p>
          <a:p>
            <a:r>
              <a:rPr lang="ru-RU" dirty="0"/>
              <a:t>      Медведь - знаменитый сладкоежка. Недаром многие люди считают, что слово "медведь" означает "ведает, где мед". А еще медведь любит ягоды, орехи, фрукты и насекомых. Когда созревает овес, медведь часто приходит на поля полакомиться спелыми зернами.</a:t>
            </a:r>
          </a:p>
        </p:txBody>
      </p:sp>
    </p:spTree>
    <p:extLst>
      <p:ext uri="{BB962C8B-B14F-4D97-AF65-F5344CB8AC3E}">
        <p14:creationId xmlns:p14="http://schemas.microsoft.com/office/powerpoint/2010/main" val="3445105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1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571480"/>
            <a:ext cx="4214842" cy="31382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29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1340768"/>
            <a:ext cx="2928958" cy="2143140"/>
          </a:xfrm>
          <a:prstGeom prst="round2DiagRect">
            <a:avLst>
              <a:gd name="adj1" fmla="val 3711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520788" y="3747822"/>
            <a:ext cx="6102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и жираф, </a:t>
            </a:r>
            <a:r>
              <a:rPr lang="ru-RU" b="1" dirty="0"/>
              <a:t>слон</a:t>
            </a:r>
            <a:r>
              <a:rPr lang="ru-RU" dirty="0"/>
              <a:t> предпочитает питаться листьями деревьев, которые срывает с веток хоботом. Случается, что он валит целое дерево на землю, чтобы достать пищу. </a:t>
            </a:r>
          </a:p>
          <a:p>
            <a:r>
              <a:rPr lang="ru-RU" dirty="0"/>
              <a:t>Бивни и хобот - это два чудодейственных инструмента для выживания слонов. Бивнями слон защищается от хищников и использует их в период засухи, чтобы вскопать землю в поисках воды. Очень подвижным хоботом он срывает листья и набирает воду, которые потом отправляет в рот. Слон очень любит воду и при первой возможности залезает в водоем, чтобы освежиться. Он прекрасно плавает. </a:t>
            </a:r>
          </a:p>
        </p:txBody>
      </p:sp>
    </p:spTree>
    <p:extLst>
      <p:ext uri="{BB962C8B-B14F-4D97-AF65-F5344CB8AC3E}">
        <p14:creationId xmlns:p14="http://schemas.microsoft.com/office/powerpoint/2010/main" val="2117752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strich1.jpg"/>
          <p:cNvPicPr>
            <a:picLocks noChangeAspect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837" y="500042"/>
            <a:ext cx="4012725" cy="335758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59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391151" y="809649"/>
            <a:ext cx="2739936" cy="23620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42655" y="3628494"/>
            <a:ext cx="758714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Природная среда, в которой живет </a:t>
            </a:r>
            <a:r>
              <a:rPr lang="ru-RU" b="1" dirty="0"/>
              <a:t>страус</a:t>
            </a:r>
            <a:r>
              <a:rPr lang="ru-RU" dirty="0"/>
              <a:t>, определила окончательную приспособляемость этой птицы, самой крупной из всех: масса страуса превышает 130 килограммов. Длинная шея увеличивает рост страуса до двух метров. Гибкая шея и прекрасное зрение позволяют ему с этой высоты издалека замечать опасность. Длинные ноги дают страусу возможность бегать со скоростью до 70 километров в час, как правило, достаточной для того, чтобы спастись от хищников. </a:t>
            </a:r>
          </a:p>
          <a:p>
            <a:r>
              <a:rPr lang="ru-RU" dirty="0"/>
              <a:t>Живут страусы не в одиночку, а группами различной численности. Пока птицы ищут пищу, по крайней мере одна стоит на страже и оглядывает окрестности, чтобы во время заметить врагов, в первую очередь гепардов и львов. </a:t>
            </a:r>
          </a:p>
        </p:txBody>
      </p:sp>
    </p:spTree>
    <p:extLst>
      <p:ext uri="{BB962C8B-B14F-4D97-AF65-F5344CB8AC3E}">
        <p14:creationId xmlns:p14="http://schemas.microsoft.com/office/powerpoint/2010/main" val="2822884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1-1920x10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549419"/>
            <a:ext cx="3990874" cy="27860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47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135682" y="3408933"/>
            <a:ext cx="2096167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203796"/>
            <a:ext cx="44013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Лев </a:t>
            </a:r>
            <a:r>
              <a:rPr lang="ru-RU" dirty="0" smtClean="0"/>
              <a:t>- хищное млекопитающее семейства кошачьих. Телосложение плотное, голова крупная, хвост кончается черной кисточкой. Длина тела 2,1 м, а хвоста – до 1,1 м. Вес составляет около 280 кг.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200971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Шерсть короткая желто-песочного цвета. У самцов грива – длинная и косматая светло-желтого или черного цвета. </a:t>
            </a:r>
          </a:p>
          <a:p>
            <a:r>
              <a:rPr lang="ru-RU" dirty="0"/>
              <a:t>      В Азии львы обитают в саваннах, полупустынях, пустынях, а в Африке львы сохранились лишь в заповедниках. На общей территории львы проживают группой, в которую входят самки, родившиеся на этой территории. Все они родственницы: бабушки, матери, внучки и дочери. Когда самок много, тогда молодые самки уходят. </a:t>
            </a:r>
          </a:p>
        </p:txBody>
      </p:sp>
    </p:spTree>
    <p:extLst>
      <p:ext uri="{BB962C8B-B14F-4D97-AF65-F5344CB8AC3E}">
        <p14:creationId xmlns:p14="http://schemas.microsoft.com/office/powerpoint/2010/main" val="2151313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04" y="486007"/>
            <a:ext cx="4008096" cy="322874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DSCN2942.jpg"/>
          <p:cNvPicPr>
            <a:picLocks noChangeAspect="1"/>
          </p:cNvPicPr>
          <p:nvPr/>
        </p:nvPicPr>
        <p:blipFill>
          <a:blip r:embed="rId4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7840" y="3700354"/>
            <a:ext cx="2880320" cy="2981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69768" y="480695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Зебра</a:t>
            </a:r>
            <a:r>
              <a:rPr lang="ru-RU" dirty="0" smtClean="0"/>
              <a:t> – копытное животное, так как у нее на ногах имеются копыта. Это животное похоже на лошадь, только грива у нее густая и короткая, а шкура с полосатым рисунком. Хвост заканчивается кисточкой из волос. Длина тела до 2,4 м. </a:t>
            </a:r>
          </a:p>
          <a:p>
            <a:r>
              <a:rPr lang="ru-RU" dirty="0" smtClean="0"/>
              <a:t>      Зебры имеют хорошее зрение и развитый слух. Живут в саваннах Африки. Держатся табунами до 30 голов.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62001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Питаются травой, часто пасутся с жирафами, так как те раньше замечают опасность и предупреждают стадо. Зебрам приходится много передвигаться в поисках корма. Они быстро бегают, их скорость составляет 80 км/ч. </a:t>
            </a:r>
          </a:p>
          <a:p>
            <a:r>
              <a:rPr lang="ru-RU" dirty="0"/>
              <a:t>      Маленькие жеребята запоминают свою маму по полоскам и поэтому не теряются. Оказывается, каждая зебра имеет свой рисунок полосок, который не повторяется. </a:t>
            </a:r>
          </a:p>
        </p:txBody>
      </p:sp>
    </p:spTree>
    <p:extLst>
      <p:ext uri="{BB962C8B-B14F-4D97-AF65-F5344CB8AC3E}">
        <p14:creationId xmlns:p14="http://schemas.microsoft.com/office/powerpoint/2010/main" val="162323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08" y="500043"/>
            <a:ext cx="4086254" cy="310910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DSCN2945.jpg"/>
          <p:cNvPicPr>
            <a:picLocks noChangeAspect="1"/>
          </p:cNvPicPr>
          <p:nvPr/>
        </p:nvPicPr>
        <p:blipFill>
          <a:blip r:embed="rId4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758599" y="1590384"/>
            <a:ext cx="1878012" cy="16426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N2953.jpg"/>
          <p:cNvPicPr>
            <a:picLocks noChangeAspect="1"/>
          </p:cNvPicPr>
          <p:nvPr/>
        </p:nvPicPr>
        <p:blipFill>
          <a:blip r:embed="rId6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2054595"/>
            <a:ext cx="1539171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42993" y="3609149"/>
            <a:ext cx="75151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Каждая </a:t>
            </a:r>
            <a:r>
              <a:rPr lang="ru-RU" b="1" dirty="0"/>
              <a:t>черепаха</a:t>
            </a:r>
            <a:r>
              <a:rPr lang="ru-RU" dirty="0"/>
              <a:t> имеет твердый панцирь, в нем есть отверстия для головы, ног и хвоста. Голова имеет овальную форму, шея длинная, очень подвижная.</a:t>
            </a:r>
          </a:p>
          <a:p>
            <a:r>
              <a:rPr lang="ru-RU" dirty="0"/>
              <a:t>     У черепахи развито зрение, слух, обоняние. Зубов нет, но челюсти покрыты заостренными роговыми пластинками, которыми они откусывают пищу. </a:t>
            </a:r>
          </a:p>
          <a:p>
            <a:r>
              <a:rPr lang="ru-RU" dirty="0"/>
              <a:t>      Черепахи живут как на суше, так и в воде. Морские черепахи водятся во всех тропических и субтропических морях. Длина панциря у них от 80 см до 1,4 м, весят до 600 кг. Питаются морские черепахи водорослями, медузами, ракообразными, морскими ежами, рыбой. Морские черепахи</a:t>
            </a:r>
            <a:r>
              <a:rPr lang="ru-RU" b="1" dirty="0"/>
              <a:t> </a:t>
            </a:r>
            <a:r>
              <a:rPr lang="ru-RU" dirty="0"/>
              <a:t>имеют обтекаемую форму. </a:t>
            </a:r>
          </a:p>
        </p:txBody>
      </p:sp>
    </p:spTree>
    <p:extLst>
      <p:ext uri="{BB962C8B-B14F-4D97-AF65-F5344CB8AC3E}">
        <p14:creationId xmlns:p14="http://schemas.microsoft.com/office/powerpoint/2010/main" val="3374273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445-ksy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613359"/>
            <a:ext cx="3862944" cy="2857520"/>
          </a:xfrm>
          <a:prstGeom prst="rect">
            <a:avLst/>
          </a:prstGeom>
          <a:ln w="76200">
            <a:solidFill>
              <a:srgbClr val="FFC000"/>
            </a:solidFill>
          </a:ln>
          <a:effectLst>
            <a:softEdge rad="317500"/>
          </a:effectLst>
        </p:spPr>
      </p:pic>
      <p:pic>
        <p:nvPicPr>
          <p:cNvPr id="3" name="Рисунок 2" descr="DSCN2942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220963" y="3611685"/>
            <a:ext cx="2145691" cy="26444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40497" y="687168"/>
            <a:ext cx="44053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Верблюд</a:t>
            </a:r>
            <a:r>
              <a:rPr lang="ru-RU" dirty="0"/>
              <a:t> относится к парнокопытным. Это животное высотой 2,3 м и длиной тела до 3,3 м. </a:t>
            </a:r>
          </a:p>
          <a:p>
            <a:r>
              <a:rPr lang="ru-RU" dirty="0"/>
              <a:t>      Голова небольшая, морда вытянутая и вздутая, а верхняя губа нависает над нижней. Глаза большие с длинными ресницами, защищающими их от песка. Во рту расположены резцы и крупные клыки. На спине лежит 1 или 2 жировых горба.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7815" y="3472365"/>
            <a:ext cx="48965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Окраска темно-бурая. Ноги худые и длинные. Имеют на стопах мозолистую подушку, предохраняющую ноги животных от острых камней и горячего песка. На груди и на коленях также есть мозоли, которые во время отдыха позволяют лечь на раскаленный песок. </a:t>
            </a:r>
          </a:p>
          <a:p>
            <a:r>
              <a:rPr lang="ru-RU" dirty="0"/>
              <a:t>      Легко переносит температуру от +50 градусов до – 50 градусов. Живут в безводных пустынях и сухих степях. В диком виде встречаются двугорбые верблюды в Азии, Монголии. </a:t>
            </a:r>
          </a:p>
        </p:txBody>
      </p:sp>
    </p:spTree>
    <p:extLst>
      <p:ext uri="{BB962C8B-B14F-4D97-AF65-F5344CB8AC3E}">
        <p14:creationId xmlns:p14="http://schemas.microsoft.com/office/powerpoint/2010/main" val="3983334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756263" cy="1054250"/>
          </a:xfrm>
        </p:spPr>
        <p:txBody>
          <a:bodyPr/>
          <a:lstStyle/>
          <a:p>
            <a:r>
              <a:rPr lang="ru-RU" sz="7200" dirty="0" smtClean="0"/>
              <a:t>Спасибо за внимание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29214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zzle_0865f9d13974cd6c2ba37309d3ecfb7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49" y="642918"/>
            <a:ext cx="3750495" cy="3000396"/>
          </a:xfrm>
          <a:prstGeom prst="rect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</a:ln>
          <a:effectLst>
            <a:softEdge rad="317500"/>
          </a:effectLst>
        </p:spPr>
      </p:pic>
      <p:pic>
        <p:nvPicPr>
          <p:cNvPr id="3" name="Рисунок 2" descr="DSCN2864.jpg"/>
          <p:cNvPicPr>
            <a:picLocks noChangeAspect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5152" y="4136111"/>
            <a:ext cx="2680392" cy="2368244"/>
          </a:xfrm>
          <a:prstGeom prst="round2DiagRect">
            <a:avLst>
              <a:gd name="adj1" fmla="val 3476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88156" y="7762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Жираф </a:t>
            </a:r>
            <a:r>
              <a:rPr lang="ru-RU" dirty="0"/>
              <a:t>– животное парнокопытное, жвачное. Это самые высокие животные на </a:t>
            </a:r>
            <a:r>
              <a:rPr lang="ru-RU" b="1" dirty="0"/>
              <a:t>Земле</a:t>
            </a:r>
            <a:r>
              <a:rPr lang="ru-RU" dirty="0"/>
              <a:t>, ростом до 5-6 метров. Весит 550-750 кг. В </a:t>
            </a:r>
            <a:r>
              <a:rPr lang="ru-RU" b="1" dirty="0"/>
              <a:t>жирафе</a:t>
            </a:r>
            <a:r>
              <a:rPr lang="ru-RU" dirty="0"/>
              <a:t> можно узнать многих животных: стройное тело и голова, как у лошади; длинная шея, как у верблюда; уши, как у быка; легкие ноги, как у антилопы; шкура с пятнами, как у пантеры. Окраска тела желтая с темно-коричневыми пятнами разной формы, поэтому иногда жирафа называют </a:t>
            </a:r>
            <a:r>
              <a:rPr lang="ru-RU" dirty="0" err="1"/>
              <a:t>верблюдо</a:t>
            </a:r>
            <a:r>
              <a:rPr lang="ru-RU" dirty="0"/>
              <a:t>-пантерой. На голове есть маленькие рожки, а глаза - карие. </a:t>
            </a:r>
          </a:p>
        </p:txBody>
      </p:sp>
    </p:spTree>
    <p:extLst>
      <p:ext uri="{BB962C8B-B14F-4D97-AF65-F5344CB8AC3E}">
        <p14:creationId xmlns:p14="http://schemas.microsoft.com/office/powerpoint/2010/main" val="286084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icle-1163991-03FCA020000005DC-183_634x5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642918"/>
            <a:ext cx="3643338" cy="30003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DSCN2851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642918"/>
            <a:ext cx="2088232" cy="28421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29386" y="3744629"/>
            <a:ext cx="77590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Горилла</a:t>
            </a:r>
            <a:r>
              <a:rPr lang="ru-RU" dirty="0" smtClean="0"/>
              <a:t>. Несмотря </a:t>
            </a:r>
            <a:r>
              <a:rPr lang="ru-RU" dirty="0"/>
              <a:t>на свой устрашающий вид эта большая, более двух метров ростом обезьяна очень дружелюбна; самцы из одной стаи обычно не соперничают друг с другом, а вожаку, чтобы его послушались, достаточно вытаращить глаза и издать соответствующий крик, ударяя себя пальцами по груди. Такое поведение - всего лишь инсценировка, за ним никогда не следует нападения. Перед настоящей атакой горилла долго и молча смотрит в глаза противнику. Пристальный взгляд, прямо в глаза, означает вызов не только у горилл, но и почти у всех млекопитающих, в том числе у собак, кошек и даже у людей. </a:t>
            </a:r>
          </a:p>
        </p:txBody>
      </p:sp>
    </p:spTree>
    <p:extLst>
      <p:ext uri="{BB962C8B-B14F-4D97-AF65-F5344CB8AC3E}">
        <p14:creationId xmlns:p14="http://schemas.microsoft.com/office/powerpoint/2010/main" val="231184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80" y="548370"/>
            <a:ext cx="4080720" cy="30605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DSCN2858.jpg"/>
          <p:cNvPicPr>
            <a:picLocks noChangeAspect="1"/>
          </p:cNvPicPr>
          <p:nvPr/>
        </p:nvPicPr>
        <p:blipFill>
          <a:blip r:embed="rId4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3933056"/>
            <a:ext cx="2678924" cy="2071701"/>
          </a:xfrm>
          <a:prstGeom prst="round2DiagRect">
            <a:avLst>
              <a:gd name="adj1" fmla="val 23729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5976" y="147847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Носорог</a:t>
            </a:r>
            <a:r>
              <a:rPr lang="ru-RU" dirty="0" smtClean="0"/>
              <a:t> - самое большое на суше после слона. Но почему его называют - "носорог"? У этого животного на носу и в самом деле растет огромный остроконечный рог.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1280" y="381474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Некоторые носороги носят один рог, а есть и двурогие: один рог большой, другой поменьше. Рога не из кости, они образованы из твердых, плотно спрессованных волос. Но все равно это грозное оружие.</a:t>
            </a:r>
          </a:p>
          <a:p>
            <a:r>
              <a:rPr lang="ru-RU" dirty="0"/>
              <a:t>Носороги любят залезать в воду или болото, а то и поваляться в грязи. Так звери спасаются от жары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941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_crocodili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42918"/>
            <a:ext cx="3955924" cy="2643206"/>
          </a:xfrm>
          <a:prstGeom prst="rect">
            <a:avLst/>
          </a:prstGeom>
          <a:ln w="76200">
            <a:solidFill>
              <a:srgbClr val="128D01"/>
            </a:solidFill>
          </a:ln>
          <a:effectLst>
            <a:softEdge rad="317500"/>
          </a:effectLst>
        </p:spPr>
      </p:pic>
      <p:pic>
        <p:nvPicPr>
          <p:cNvPr id="3" name="Рисунок 2" descr="DSCN2842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016" y="4293096"/>
            <a:ext cx="4104456" cy="1823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4016" y="64291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Крокодилы</a:t>
            </a:r>
            <a:r>
              <a:rPr lang="ru-RU" dirty="0"/>
              <a:t> обитают в реках, болотах, озерах жарких стран. Продолжительность жизни крокодилов составляет более 50 лет. </a:t>
            </a:r>
          </a:p>
          <a:p>
            <a:r>
              <a:rPr lang="ru-RU" dirty="0"/>
              <a:t>      Он очень похож на ящерицу, но значительно крупнее. Нильский крокодил имеет длину 7 м, весит 750 кг. У него длинная и узкая морда, в верхней части находятся глаза и ноздри. Хвост, тело, ноги покрыты роговыми пластинками, которые образуют крепкий панцирь.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07978" y="314096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Крокодил хорошо видит, как днем, так и ночью. У него такой сильный хвост, что он может убить им крупное животное и даже человека. </a:t>
            </a:r>
          </a:p>
          <a:p>
            <a:r>
              <a:rPr lang="ru-RU" dirty="0"/>
              <a:t>      Питается крупными и мелкими животными, птицами, рыбами, лягушками. </a:t>
            </a:r>
          </a:p>
          <a:p>
            <a:r>
              <a:rPr lang="ru-RU" dirty="0"/>
              <a:t>     На суши ползает медленно, а в воде легко и быстро. Днем он любит греться на солнышке, а ночью идет на охоту. Погружаясь в воду так, что видны глаза и ноздри, он незаметно подкрадывается к добыче. </a:t>
            </a:r>
          </a:p>
        </p:txBody>
      </p:sp>
    </p:spTree>
    <p:extLst>
      <p:ext uri="{BB962C8B-B14F-4D97-AF65-F5344CB8AC3E}">
        <p14:creationId xmlns:p14="http://schemas.microsoft.com/office/powerpoint/2010/main" val="2333092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vatar_13536.jpg"/>
          <p:cNvPicPr>
            <a:picLocks noChangeAspect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109" y="744121"/>
            <a:ext cx="3662139" cy="2899193"/>
          </a:xfrm>
          <a:prstGeom prst="rect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</a:ln>
          <a:effectLst>
            <a:softEdge rad="317500"/>
          </a:effectLst>
        </p:spPr>
      </p:pic>
      <p:pic>
        <p:nvPicPr>
          <p:cNvPr id="3" name="Рисунок 2" descr="Изображение 050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0152" y="1340768"/>
            <a:ext cx="2671706" cy="2137363"/>
          </a:xfrm>
          <a:prstGeom prst="round2DiagRect">
            <a:avLst>
              <a:gd name="adj1" fmla="val 19899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23319" y="3527879"/>
            <a:ext cx="632585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Белый медведь </a:t>
            </a:r>
            <a:r>
              <a:rPr lang="ru-RU" dirty="0"/>
              <a:t>живёт на Севере, среди льдов и снега, поэтому и шуба у него белая. На фоне снега она незаметна и позволяет ему ближе подобраться к добыче</a:t>
            </a:r>
            <a:r>
              <a:rPr lang="ru-RU" dirty="0" smtClean="0"/>
              <a:t>. Только </a:t>
            </a:r>
            <a:r>
              <a:rPr lang="ru-RU" dirty="0"/>
              <a:t>нос и губы у белых медведей чёрные. Шуба у него плотная, густая - отличная защита от морозов. Мохнатые лапы - широкие: так по снегу ходить удобнее. А на лапах - острые когти. Ими снег хорошо раскапывать и добычу удерживать.</a:t>
            </a:r>
          </a:p>
          <a:p>
            <a:r>
              <a:rPr lang="ru-RU" dirty="0"/>
              <a:t>     Белые медведи - любители путешествовать. И не только по берегу: они даже на больших льдинах плавают. Охотятся белые медведи на тюленей. Летом он охотится на водоплавающих птиц. </a:t>
            </a:r>
          </a:p>
        </p:txBody>
      </p:sp>
    </p:spTree>
    <p:extLst>
      <p:ext uri="{BB962C8B-B14F-4D97-AF65-F5344CB8AC3E}">
        <p14:creationId xmlns:p14="http://schemas.microsoft.com/office/powerpoint/2010/main" val="1685506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97_dwa_pingwiny_przyjaz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642917"/>
            <a:ext cx="3643338" cy="255033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DSCN2898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4149080"/>
            <a:ext cx="3027872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99109" y="8849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Пингвины</a:t>
            </a:r>
            <a:r>
              <a:rPr lang="ru-RU" dirty="0" smtClean="0"/>
              <a:t> относятся к нелетающим птицам. Белая манишка и черный фрак делают их похожими на людей. Тело покрыто густым коротким оперением, которое не промокает. Под кожей находится толстый слой жира, поэтому они не мерзнут и могут голодать. Хотя у пингвинов есть короткие крылья, но они не летают.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9876" y="3573016"/>
            <a:ext cx="42494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Особенности строения позволяют выживать этим птицам в самом холодном, самом суровом климате Антарктиды. Императорские и королевские пингвины живут только там. Императорские пингвины самые крупные. Их длина до 1,2 м, а вес до 42 кг. Живут колониями численностью до 300 тысяч птиц. </a:t>
            </a:r>
          </a:p>
          <a:p>
            <a:r>
              <a:rPr lang="ru-RU" dirty="0"/>
              <a:t>     </a:t>
            </a:r>
          </a:p>
        </p:txBody>
      </p:sp>
    </p:spTree>
    <p:extLst>
      <p:ext uri="{BB962C8B-B14F-4D97-AF65-F5344CB8AC3E}">
        <p14:creationId xmlns:p14="http://schemas.microsoft.com/office/powerpoint/2010/main" val="237323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500042"/>
            <a:ext cx="4071966" cy="321471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02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834586"/>
            <a:ext cx="3363856" cy="25456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33326" y="3552743"/>
            <a:ext cx="65344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Волк</a:t>
            </a:r>
            <a:r>
              <a:rPr lang="ru-RU" dirty="0"/>
              <a:t>. Очень давно человек сумел приручить этого грозного и опасного зверя. От серого волка ведут свою родословную все собаки, на него похожи некоторые их породы. Особенно немецкие овчарки.</a:t>
            </a:r>
          </a:p>
          <a:p>
            <a:r>
              <a:rPr lang="ru-RU" dirty="0"/>
              <a:t>Волк крупнее собаки и свой хвост никогда не закручивает "в колечко". Волчий мех теплый, густой, серого или рыжевато - бурого цвета.</a:t>
            </a:r>
          </a:p>
          <a:p>
            <a:r>
              <a:rPr lang="ru-RU" dirty="0"/>
              <a:t>В отличие от собак, волк не лает, а рычит или воет.                        Волк умный, смелый и сильный зверь. Он быстро бегает, хорошо плавает. Охотясь, совершает далекие походы. волки - хищники, их справедливо называют "санитарами леса". </a:t>
            </a:r>
          </a:p>
        </p:txBody>
      </p:sp>
    </p:spTree>
    <p:extLst>
      <p:ext uri="{BB962C8B-B14F-4D97-AF65-F5344CB8AC3E}">
        <p14:creationId xmlns:p14="http://schemas.microsoft.com/office/powerpoint/2010/main" val="1192579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io79Q0G.jpg"/>
          <p:cNvPicPr>
            <a:picLocks noChangeAspect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226" y="571480"/>
            <a:ext cx="3998336" cy="292895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DSCN2917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582" y="4149081"/>
            <a:ext cx="3521362" cy="1801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472355" y="76470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Лиса</a:t>
            </a:r>
            <a:r>
              <a:rPr lang="ru-RU" dirty="0"/>
              <a:t> - настоящая красавица. У нее теплая рыжая шубка. Узкая любопытная мордочка. Ушки и лапки у нее черного цвета. Хвост тоже рыжего цвета, а кончик может быть темным или белым. Когда лиса бежит или прыгает, хвост помогает ей сохранить равновесие.</a:t>
            </a:r>
          </a:p>
          <a:p>
            <a:r>
              <a:rPr lang="ru-RU" dirty="0"/>
              <a:t>    Лиса действительно умный, наблюдательный, ловкий и хитрый зверь. Жить рыжая "плутовка" предпочитает не в дремучем лесу, а ближе к опушке. Или там, где есть поля, овраги, мелкие перелески</a:t>
            </a:r>
            <a:r>
              <a:rPr lang="ru-RU" dirty="0" smtClean="0"/>
              <a:t>. Частенько </a:t>
            </a:r>
            <a:r>
              <a:rPr lang="ru-RU" dirty="0"/>
              <a:t>лиса живет рядом с человеком - недалеко от деревни и даже города. </a:t>
            </a:r>
          </a:p>
        </p:txBody>
      </p:sp>
    </p:spTree>
    <p:extLst>
      <p:ext uri="{BB962C8B-B14F-4D97-AF65-F5344CB8AC3E}">
        <p14:creationId xmlns:p14="http://schemas.microsoft.com/office/powerpoint/2010/main" val="369112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24</TotalTime>
  <Words>1292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2021-06-02T06:43:43Z</dcterms:created>
  <dcterms:modified xsi:type="dcterms:W3CDTF">2022-12-08T10:29:28Z</dcterms:modified>
</cp:coreProperties>
</file>