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89" r:id="rId4"/>
    <p:sldId id="301" r:id="rId5"/>
    <p:sldId id="258" r:id="rId6"/>
    <p:sldId id="302" r:id="rId7"/>
    <p:sldId id="268" r:id="rId8"/>
    <p:sldId id="265" r:id="rId9"/>
    <p:sldId id="269" r:id="rId10"/>
    <p:sldId id="292" r:id="rId11"/>
    <p:sldId id="279" r:id="rId12"/>
    <p:sldId id="280" r:id="rId13"/>
    <p:sldId id="286" r:id="rId14"/>
    <p:sldId id="287" r:id="rId15"/>
    <p:sldId id="30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FFCC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325875-4FE1-49DF-A32D-1DB5875758EF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0F4020-2320-440E-BD29-2E9FCE3E7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F4020-2320-440E-BD29-2E9FCE3E7B1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805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Прежде чем отправить в космическое путешествие человека, наши ученые отправили в космос собак Белку и Стрелку. Это случилось 19 августа 1960 года. Они благополучно вернулись на землю. (Слайд №4)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F4020-2320-440E-BD29-2E9FCE3E7B1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356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F4020-2320-440E-BD29-2E9FCE3E7B1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0294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F4020-2320-440E-BD29-2E9FCE3E7B1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685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F4020-2320-440E-BD29-2E9FCE3E7B1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337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F4020-2320-440E-BD29-2E9FCE3E7B1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2849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0F4020-2320-440E-BD29-2E9FCE3E7B1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126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Work\Desktop\featured-pia68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2276872"/>
            <a:ext cx="8311955" cy="101566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Космос – это интересно!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6096" y="5085184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Составил воспитатель: Бондарчук Е.В.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Work\Desktop\1314474485_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Спутник земли – Луна</a:t>
            </a:r>
            <a:endParaRPr lang="ru-RU" sz="2800" dirty="0">
              <a:solidFill>
                <a:srgbClr val="FFFF00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Work\Desktop\1350046898_744777_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44208" y="1124744"/>
            <a:ext cx="22425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Для изучения поверхности Луны ученые придумали специальную машину – луноход.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Work\Desktop\lunohod2010-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225"/>
            <a:ext cx="9144000" cy="68722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ork\Desktop\featured-pia688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C:\Users\Work\Desktop\13(45)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1608" y="846138"/>
            <a:ext cx="28803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Для того чтобы космонавты могли находится в космосе долго и проводить необходимые эксперименты, была создана международная космическая станция. На ней есть воздух, свет и все необходимое для жизни космонавтов, поэтому они там могут жить и работать много месяцев подряд.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54" y="0"/>
            <a:ext cx="9139945" cy="23488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rgbClr val="FFFF00"/>
                </a:solidFill>
                <a:latin typeface="Constantia" panose="02030602050306030303" pitchFamily="18" charset="0"/>
              </a:rPr>
              <a:t>На космических станциях </a:t>
            </a:r>
            <a:r>
              <a:rPr lang="ru-RU" sz="2400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космонавты ведут научные </a:t>
            </a:r>
            <a:r>
              <a:rPr lang="ru-RU" sz="2400" dirty="0">
                <a:solidFill>
                  <a:srgbClr val="FFFF00"/>
                </a:solidFill>
                <a:latin typeface="Constantia" panose="02030602050306030303" pitchFamily="18" charset="0"/>
              </a:rPr>
              <a:t>работы: выращивают растения, изучают, как ведут себя живые организмы в космосе. </a:t>
            </a:r>
          </a:p>
        </p:txBody>
      </p:sp>
      <p:pic>
        <p:nvPicPr>
          <p:cNvPr id="4" name="Picture 2" descr="C:\Users\Work\Desktop\endeavour-flight-deck-cockpit-ben-cooper-gessato-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5" y="1700808"/>
            <a:ext cx="9139945" cy="5400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ork\Desktop\featured-pia68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А теперь прошу ответить на вопросы:</a:t>
            </a:r>
            <a:endParaRPr lang="ru-RU" sz="3600" dirty="0">
              <a:solidFill>
                <a:srgbClr val="FFFF00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Какого числа празднуется день космонавтики?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Как звали собак отправившихся в космос?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Как звали первого в мире космонавта?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Как назывался корабль на котором полетел первый космонавт?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Сколько планет в солнечной системе? Назовите их.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Спутник Земли – ……..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Для чего нужен луноход?</a:t>
            </a:r>
          </a:p>
          <a:p>
            <a:r>
              <a:rPr lang="ru-RU" sz="2400" dirty="0" smtClean="0">
                <a:solidFill>
                  <a:srgbClr val="FFFF00"/>
                </a:solidFill>
              </a:rPr>
              <a:t>Чем занимаются космонавты на космической станции?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836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ork\Desktop\featured-pia688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171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  <a:latin typeface="Constantia" pitchFamily="18" charset="0"/>
              </a:rPr>
              <a:t>12</a:t>
            </a:r>
            <a:r>
              <a:rPr lang="ru-RU" sz="3600" b="1" dirty="0" smtClean="0">
                <a:solidFill>
                  <a:srgbClr val="FFFF00"/>
                </a:solidFill>
                <a:latin typeface="Constantia" pitchFamily="18" charset="0"/>
              </a:rPr>
              <a:t> апреля День космонавтики  </a:t>
            </a:r>
            <a:endParaRPr lang="ru-RU" sz="3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556792"/>
            <a:ext cx="30243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FF00"/>
                </a:solidFill>
              </a:rPr>
              <a:t>12 апреля 1961 года произошло событие, которое открыло людям дорогу в космос. С тех пор отмечается </a:t>
            </a:r>
            <a:r>
              <a:rPr lang="ru-RU" sz="2400" dirty="0" smtClean="0">
                <a:solidFill>
                  <a:srgbClr val="FFFF00"/>
                </a:solidFill>
              </a:rPr>
              <a:t>праздник, день космонавтики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8" name="Picture 2" descr="C:\Users\Work\Desktop\raketa-rossiya-soyuz-tm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700808"/>
            <a:ext cx="5376598" cy="40324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Work\Desktop\featured-pia68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Constantia" pitchFamily="18" charset="0"/>
              </a:rPr>
              <a:t>Белка и Стрелка</a:t>
            </a:r>
            <a:endParaRPr lang="ru-RU" dirty="0"/>
          </a:p>
        </p:txBody>
      </p:sp>
      <p:pic>
        <p:nvPicPr>
          <p:cNvPr id="7170" name="Picture 2" descr="C:\Users\Work\Desktop\cosmos_dog_07-e14399678449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52358"/>
            <a:ext cx="4495742" cy="5007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1412776"/>
            <a:ext cx="3312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Но прежде </a:t>
            </a:r>
            <a:r>
              <a:rPr lang="ru-RU" sz="2400" dirty="0">
                <a:solidFill>
                  <a:srgbClr val="FFFF00"/>
                </a:solidFill>
              </a:rPr>
              <a:t>чем отправить в космическое путешествие человека, наши ученые отправили в космос собак Белку и Стрелку. Это случилось 19 августа 1960 года. 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Work\Desktop\featured-pia688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720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2" name="Picture 8" descr="http://scrollex.ru/wp-content/uploads/2017/03/06-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7199" y="298565"/>
            <a:ext cx="4704980" cy="635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829495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Первый человек, полетевший в космос – русский космонавт Юрий Алексеевич Гагарин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1481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ork\Desktop\featured-pia68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Восток-1</a:t>
            </a:r>
            <a:endParaRPr lang="ru-RU" dirty="0">
              <a:solidFill>
                <a:srgbClr val="FFFF00"/>
              </a:solidFill>
              <a:latin typeface="Constantia" panose="02030602050306030303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4277" y="1572488"/>
            <a:ext cx="6015658" cy="4304783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267464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Вот так выглядел Восток-1, космический корабль, на котором человек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впервые отправился в космос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Work\Desktop\featured-pia68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925" y="1263481"/>
            <a:ext cx="8147248" cy="2188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FF00"/>
                </a:solidFill>
              </a:rPr>
              <a:t>“</a:t>
            </a:r>
            <a:r>
              <a:rPr lang="ru-RU" sz="2400" dirty="0" smtClean="0">
                <a:solidFill>
                  <a:srgbClr val="FFFF00"/>
                </a:solidFill>
              </a:rPr>
              <a:t>Облетев землю в корабле–спутнике, я увидел, как прекрасна наша планета. Люди, будем хранить и приумножать эту красоту, а не разрушать её.</a:t>
            </a:r>
            <a:r>
              <a:rPr lang="en-US" sz="2400" dirty="0" smtClean="0">
                <a:solidFill>
                  <a:srgbClr val="FFFF00"/>
                </a:solidFill>
              </a:rPr>
              <a:t>”</a:t>
            </a:r>
            <a:endParaRPr lang="ru-RU" sz="2400" dirty="0" smtClean="0">
              <a:solidFill>
                <a:srgbClr val="FFFF00"/>
              </a:solidFill>
            </a:endParaRPr>
          </a:p>
          <a:p>
            <a:pPr marL="0" indent="0" algn="r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Ю. А. Гагарин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667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Первое впечатление Гагарина о земле из космоса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924944"/>
            <a:ext cx="5760640" cy="35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30311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Work\Desktop\featured-pia68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dirty="0">
                <a:solidFill>
                  <a:srgbClr val="FFFF00"/>
                </a:solidFill>
              </a:rPr>
              <a:t>Солнечная система – это объединение планет и их спутников – вращающихся вокруг самой яркой звезды – Солнца. Планет всего девять, все они разные.</a:t>
            </a:r>
            <a:r>
              <a:rPr lang="ru-RU" sz="2400" dirty="0"/>
              <a:t> 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556792"/>
            <a:ext cx="397078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FFFF00"/>
                </a:solidFill>
              </a:rPr>
              <a:t>По порядку все планеты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Назовёт любой из нас: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Раз — Меркурий,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Два — Венера,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Три — Земля,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Четыре — Марс.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Пять — Юпитер,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Шесть — Сатурн,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Семь — Уран,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За ним — Нептун.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Он восьмым идёт по счёту.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А за ним уже, потом,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И девятая планета</a:t>
            </a:r>
            <a:br>
              <a:rPr lang="ru-RU" sz="2000" dirty="0">
                <a:solidFill>
                  <a:srgbClr val="FFFF00"/>
                </a:solidFill>
              </a:rPr>
            </a:br>
            <a:r>
              <a:rPr lang="ru-RU" sz="2000" dirty="0">
                <a:solidFill>
                  <a:srgbClr val="FFFF00"/>
                </a:solidFill>
              </a:rPr>
              <a:t>Под названием Плутон</a:t>
            </a:r>
            <a:r>
              <a:rPr lang="ru-RU" sz="2000" dirty="0" smtClean="0">
                <a:solidFill>
                  <a:srgbClr val="FFFF00"/>
                </a:solidFill>
              </a:rPr>
              <a:t>.</a:t>
            </a:r>
          </a:p>
          <a:p>
            <a:pPr marL="0" indent="0" algn="r">
              <a:buNone/>
            </a:pPr>
            <a:r>
              <a:rPr lang="ru-RU" sz="2000" i="1" dirty="0" smtClean="0">
                <a:solidFill>
                  <a:srgbClr val="FFFF00"/>
                </a:solidFill>
              </a:rPr>
              <a:t>А</a:t>
            </a:r>
            <a:r>
              <a:rPr lang="ru-RU" sz="2000" i="1" dirty="0">
                <a:solidFill>
                  <a:srgbClr val="FFFF00"/>
                </a:solidFill>
              </a:rPr>
              <a:t>. </a:t>
            </a:r>
            <a:r>
              <a:rPr lang="ru-RU" sz="2000" i="1" dirty="0" smtClean="0">
                <a:solidFill>
                  <a:srgbClr val="FFFF00"/>
                </a:solidFill>
              </a:rPr>
              <a:t>Хайт</a:t>
            </a:r>
            <a:endParaRPr lang="ru-RU" sz="2000" dirty="0" smtClean="0">
              <a:solidFill>
                <a:srgbClr val="FFFF00"/>
              </a:solidFill>
            </a:endParaRPr>
          </a:p>
          <a:p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ork\Desktop\featured-pia68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63130" cy="6858000"/>
          </a:xfr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Work\Desktop\featured-pia68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Звездное небо</a:t>
            </a:r>
            <a:endParaRPr lang="ru-RU" dirty="0">
              <a:solidFill>
                <a:srgbClr val="FFFF00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196752"/>
            <a:ext cx="5976664" cy="5472608"/>
          </a:xfrm>
        </p:spPr>
      </p:pic>
      <p:sp>
        <p:nvSpPr>
          <p:cNvPr id="5" name="TextBox 4"/>
          <p:cNvSpPr txBox="1"/>
          <p:nvPr/>
        </p:nvSpPr>
        <p:spPr>
          <a:xfrm>
            <a:off x="611560" y="1916832"/>
            <a:ext cx="250078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FF00"/>
                </a:solidFill>
              </a:rPr>
              <a:t>С земли мы можем увидеть звезды. Они кажутся нам маленькими яркими огоньками, потому что они находятся очень далеко от нашей планеты.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1819</TotalTime>
  <Words>375</Words>
  <Application>Microsoft Office PowerPoint</Application>
  <PresentationFormat>Экран (4:3)</PresentationFormat>
  <Paragraphs>39</Paragraphs>
  <Slides>15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Constantia</vt:lpstr>
      <vt:lpstr>Тема Office</vt:lpstr>
      <vt:lpstr>Презентация PowerPoint</vt:lpstr>
      <vt:lpstr>12 апреля День космонавтики  </vt:lpstr>
      <vt:lpstr>Белка и Стрелка</vt:lpstr>
      <vt:lpstr>Презентация PowerPoint</vt:lpstr>
      <vt:lpstr>Восток-1</vt:lpstr>
      <vt:lpstr>Презентация PowerPoint</vt:lpstr>
      <vt:lpstr>Солнечная система – это объединение планет и их спутников – вращающихся вокруг самой яркой звезды – Солнца. Планет всего девять, все они разные. </vt:lpstr>
      <vt:lpstr>Презентация PowerPoint</vt:lpstr>
      <vt:lpstr>Звездное небо</vt:lpstr>
      <vt:lpstr>Спутник земли – Луна</vt:lpstr>
      <vt:lpstr>Презентация PowerPoint</vt:lpstr>
      <vt:lpstr>Презентация PowerPoint</vt:lpstr>
      <vt:lpstr>Презентация PowerPoint</vt:lpstr>
      <vt:lpstr>На космических станциях космонавты ведут научные работы: выращивают растения, изучают, как ведут себя живые организмы в космосе. </vt:lpstr>
      <vt:lpstr>А теперь прошу ответить на вопросы: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</dc:creator>
  <cp:lastModifiedBy>Пользователь Acer</cp:lastModifiedBy>
  <cp:revision>120</cp:revision>
  <dcterms:created xsi:type="dcterms:W3CDTF">2016-03-17T04:34:15Z</dcterms:created>
  <dcterms:modified xsi:type="dcterms:W3CDTF">2022-12-08T17:56:18Z</dcterms:modified>
</cp:coreProperties>
</file>