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5" r:id="rId7"/>
    <p:sldId id="264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nicefotos.ru/img/picture/May/21/1feaff56a04d8c08563db44d19f86075/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46" y="3735737"/>
            <a:ext cx="2843236" cy="284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.liveinternet.ru/images/attach/c/1/62/114/62114775_1280445242_08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46" y="79449"/>
            <a:ext cx="2918295" cy="308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oldpak.ru/wp-content/uploads/2012/06/okun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775" y="346825"/>
            <a:ext cx="3600450" cy="255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playing-field.ru/img/2015/052105/0827406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58314">
            <a:off x="5126052" y="4123761"/>
            <a:ext cx="3463894" cy="200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387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47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amaschool.ru/wp-content/uploads/2013/08/zagadki-pro-krolika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5744" y="404664"/>
            <a:ext cx="34722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mm4.com/wp-content/uploads/2012/07/chetverostishiya-dlya-detej-4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3645024"/>
            <a:ext cx="3960440" cy="31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2-tub-ru.yandex.net/i?id=5b770547c777ca87b3d960082e05b4a1&amp;n=33&amp;h=193&amp;w=48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97028">
            <a:off x="5048056" y="975877"/>
            <a:ext cx="3673987" cy="147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crosti.ru/patterns/00/08/f4/6baebce247/picture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2541" y="3501008"/>
            <a:ext cx="3225018" cy="304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491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945" y="3403670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g1.liveinternet.ru/images/attach/c/9/126/254/126254913_5432382_15564695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627" t="23886" r="14594" b="26036"/>
          <a:stretch/>
        </p:blipFill>
        <p:spPr bwMode="auto">
          <a:xfrm>
            <a:off x="847496" y="346349"/>
            <a:ext cx="28839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photosflowery.ru/photo/ac/acdfc29aa8a07f571420eb1be22781eb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5088" y="310345"/>
            <a:ext cx="3705813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amlib.ru/img/d/dworkowich_a/14_skazka1/ezhik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806" y="3658944"/>
            <a:ext cx="2592287" cy="291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rodnye-igrushki.ru/Sites/shop/Uploads/domino_yagodka_k_yagodke_himki_08.C6050F783D4F4A41848785A2BC8FB3D5.jp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13568" y="3970211"/>
            <a:ext cx="2408851" cy="2295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341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g-fotki.yandex.ru/get/2714/47407354.494/0_b67c8_32f245c2_orig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139" y="130325"/>
            <a:ext cx="346862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.istockimg.com/file_thumbview_approve/10940608/3/stock-photo-10940608-acorn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500" y="301734"/>
            <a:ext cx="2736304" cy="282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globuss24.ru/web/userfiles/image/doc/hello_html_53cd5d02.pn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308" y="3565490"/>
            <a:ext cx="3120282" cy="312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gpko-avangard.ru/wp-content/uploads/2016/02/Jeffrey_pine_cones_5002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816" y="3469448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420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umm4.com/wp-content/uploads/2012/07/chetverostishiya-dlya-detej-6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8204" y="296245"/>
            <a:ext cx="2801492" cy="283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kidspellinggames.com/data/images/A-piece-of-cheese,-gruyere-or-emmentaler_503cccf1e5f00-thum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633413"/>
            <a:ext cx="285750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wikihow.com/images/8/84/Color-7-5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272" y="3537010"/>
            <a:ext cx="3168353" cy="316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vaph.com.ua/wp-content/uploads/2016/02/20140203-grains-wheatberries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6150" y="4003518"/>
            <a:ext cx="3353004" cy="223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054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g1.liveinternet.ru/images/attach/c/0/119/294/119294293_5177462_35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288" y="98608"/>
            <a:ext cx="2913324" cy="323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studfiles.ru/html/2706/1033/html_OWuo4u9BDe.IkNt/htmlconvd-QqWJPF_html_m43fff9e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DF5"/>
              </a:clrFrom>
              <a:clrTo>
                <a:srgbClr val="FCFD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872" y="562373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coollady.ru/puc/4/korova/6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208" y="3685472"/>
            <a:ext cx="3129484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otvet.imgsmail.ru/download/28827496_f79beaa550d0b73637fc7d1b6b2f94a9_800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5583" y="4146678"/>
            <a:ext cx="3844833" cy="195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142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eva-lution.ru/uploads/images/00/00/03/2016/01/04/418d9dbb8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870" y="246978"/>
            <a:ext cx="2822159" cy="293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ages.easyfreeclipart.com/80/bananas-clip-art-at-clkercom-vector-online-royalty-free-80439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5274">
            <a:off x="5486736" y="166329"/>
            <a:ext cx="283183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xn--80aaujbdxeb6af9cg.com/data/images/%D0%9A%D0%BE%D0%BD%D0%BA%D1%83%D1%80%D1%81-%D0%BB%D0%BE%D1%88%D0%B0%D0%B4%D1%8C_50f6f855b21ca-thumb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625" y="3645024"/>
            <a:ext cx="2799646" cy="278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www.kidspellinggames.com/data/images/Stacked-hay-for-horse's-feed_50f7013a4f79c-thumb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736" y="3714810"/>
            <a:ext cx="2880319" cy="264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33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risovach.ru/upload/2016/02/generator/lyagushka_104734322_orig_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05" y="328894"/>
            <a:ext cx="3918888" cy="277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ds02.infourok.ru/uploads/ex/024b/00087a42-d95bed03/hello_html_44d5d1d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566738"/>
            <a:ext cx="28575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omel.ucoz.ru/artikulazia/slon.pn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56" y="3581212"/>
            <a:ext cx="3875587" cy="30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razvitierebenka.info/wp-content/gallery/kartochki-frukty-ovoshhi-yagody/%D0%B0%D0%BD%D0%B0%D0%BD%D0%B0%D1%8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5002" y="3483920"/>
            <a:ext cx="2320095" cy="337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828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1"/>
            <a:ext cx="456510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" y="3411132"/>
            <a:ext cx="456510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411132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www.mansfieldct.org/Schools/MMS/staff/moulton/What%20Are%20Your%20Chances%20Presentation_files/slide0001_backgroun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1"/>
            <a:ext cx="457199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1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499" y="3411132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https://avatanplus.com/files/resources/original/57978cb76e4fd15627fdac9c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602" y="3429001"/>
            <a:ext cx="4626101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://detsad114.karelia.pro/imgs/rech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578" y="183672"/>
            <a:ext cx="2141739" cy="306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clker.com/cliparts/O/Y/j/x/0/d/baby-bottle-hi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7860" y="470536"/>
            <a:ext cx="2520280" cy="248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645024"/>
            <a:ext cx="3888432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«Кто чем питается»</a:t>
            </a:r>
            <a:endParaRPr lang="ru-RU" sz="40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5836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7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User</cp:lastModifiedBy>
  <cp:revision>10</cp:revision>
  <dcterms:created xsi:type="dcterms:W3CDTF">2016-11-20T16:40:24Z</dcterms:created>
  <dcterms:modified xsi:type="dcterms:W3CDTF">2022-01-23T07:36:41Z</dcterms:modified>
</cp:coreProperties>
</file>