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F314-D429-49FD-AC93-7E78759D37F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27DC8-1885-4163-B01D-15E5807FD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51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F314-D429-49FD-AC93-7E78759D37F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27DC8-1885-4163-B01D-15E5807FD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753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F314-D429-49FD-AC93-7E78759D37F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27DC8-1885-4163-B01D-15E5807FDDB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95829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F314-D429-49FD-AC93-7E78759D37F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27DC8-1885-4163-B01D-15E5807FD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5363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F314-D429-49FD-AC93-7E78759D37F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27DC8-1885-4163-B01D-15E5807FDDB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012232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F314-D429-49FD-AC93-7E78759D37F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27DC8-1885-4163-B01D-15E5807FD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6573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F314-D429-49FD-AC93-7E78759D37F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27DC8-1885-4163-B01D-15E5807FD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0272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F314-D429-49FD-AC93-7E78759D37F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27DC8-1885-4163-B01D-15E5807FD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922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F314-D429-49FD-AC93-7E78759D37F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27DC8-1885-4163-B01D-15E5807FD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040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F314-D429-49FD-AC93-7E78759D37F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27DC8-1885-4163-B01D-15E5807FD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927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F314-D429-49FD-AC93-7E78759D37F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27DC8-1885-4163-B01D-15E5807FD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950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F314-D429-49FD-AC93-7E78759D37F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27DC8-1885-4163-B01D-15E5807FD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646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F314-D429-49FD-AC93-7E78759D37F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27DC8-1885-4163-B01D-15E5807FD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130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F314-D429-49FD-AC93-7E78759D37F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27DC8-1885-4163-B01D-15E5807FD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546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F314-D429-49FD-AC93-7E78759D37F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27DC8-1885-4163-B01D-15E5807FD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645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BF314-D429-49FD-AC93-7E78759D37F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27DC8-1885-4163-B01D-15E5807FD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355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BF314-D429-49FD-AC93-7E78759D37F3}" type="datetimeFigureOut">
              <a:rPr lang="ru-RU" smtClean="0"/>
              <a:t>23.10.2022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4427DC8-1885-4163-B01D-15E5807FDD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376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10CDABC-9464-09DB-D255-BAAC02AA58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327" y="1474238"/>
            <a:ext cx="8596668" cy="4221892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Табак приносит вред телу, разрушает разум,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                                  отупляет целые нации.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                                                               </a:t>
            </a:r>
            <a:r>
              <a:rPr lang="ru-RU" sz="32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О. Де Бальзак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1531207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1DA08D-E609-D1D8-6A5D-64C772182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Спасибо за внимание!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94B6ED-0543-101C-56E7-BD377F54DF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603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8F311A-55D3-654B-179A-409DA52D8E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2188" y="1434151"/>
            <a:ext cx="7766936" cy="1646302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Влияние курения на здоровье подростков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95CABF7-CF7C-1688-EF7B-EB92B0FDD8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3656" y="4979955"/>
            <a:ext cx="9144000" cy="1655762"/>
          </a:xfrm>
        </p:spPr>
        <p:txBody>
          <a:bodyPr>
            <a:normAutofit/>
          </a:bodyPr>
          <a:lstStyle/>
          <a:p>
            <a:endParaRPr lang="ru-RU" sz="28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1CA2C28-E06E-872A-4589-80E3EE2F7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090" y="3198067"/>
            <a:ext cx="4879910" cy="3659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575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81B6478-8A4F-E74E-C959-3B79542DF4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87" y="569167"/>
            <a:ext cx="8596668" cy="5607698"/>
          </a:xfrm>
        </p:spPr>
        <p:txBody>
          <a:bodyPr>
            <a:normAutofit/>
          </a:bodyPr>
          <a:lstStyle/>
          <a:p>
            <a:r>
              <a:rPr lang="ru-RU" sz="2800" dirty="0"/>
              <a:t>Никотин – сильнодействующее нейротоксическое вещество, влияющее непосредственно на нервную систему.</a:t>
            </a:r>
          </a:p>
          <a:p>
            <a:endParaRPr lang="ru-RU" sz="2800" dirty="0"/>
          </a:p>
          <a:p>
            <a:r>
              <a:rPr lang="ru-RU" sz="2800" dirty="0" err="1"/>
              <a:t>Куре́ние</a:t>
            </a:r>
            <a:r>
              <a:rPr lang="ru-RU" sz="2800" dirty="0"/>
              <a:t> — вдыхание дыма препаратов, преимущественно растительного происхождения, тлеющих в потоке вдыхаемого воздуха, с целью насыщения организма содержащимися в них активными веществами путём их возгонки и последующего всасывания в лёгких и дыхательных путях</a:t>
            </a:r>
          </a:p>
        </p:txBody>
      </p:sp>
    </p:spTree>
    <p:extLst>
      <p:ext uri="{BB962C8B-B14F-4D97-AF65-F5344CB8AC3E}">
        <p14:creationId xmlns:p14="http://schemas.microsoft.com/office/powerpoint/2010/main" val="1255302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EE089E-805F-512D-2E19-9164B8846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Почему же подростки начинают курить? 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43892D90-BB69-09B7-71EC-7F0D64C5F6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847460"/>
            <a:ext cx="6122745" cy="499216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7320CB-2A1E-5D25-67F2-27E6096A6E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2745" y="1847460"/>
            <a:ext cx="4923453" cy="4917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837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B1CD51-4C34-0996-88C6-92B360E6B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Возможные причины начала курения подростков: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8382D6-DDA0-843F-4B77-A89292D514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- любопытство;</a:t>
            </a:r>
          </a:p>
          <a:p>
            <a:r>
              <a:rPr lang="ru-RU" sz="2400" dirty="0"/>
              <a:t>- желание казаться взрослее;</a:t>
            </a:r>
          </a:p>
          <a:p>
            <a:r>
              <a:rPr lang="ru-RU" sz="2400" dirty="0"/>
              <a:t>- за компанию;</a:t>
            </a:r>
          </a:p>
          <a:p>
            <a:r>
              <a:rPr lang="ru-RU" sz="2400" dirty="0"/>
              <a:t>- потому, что это модно;</a:t>
            </a:r>
          </a:p>
          <a:p>
            <a:r>
              <a:rPr lang="ru-RU" sz="2400" dirty="0"/>
              <a:t>- слабая воля;</a:t>
            </a:r>
          </a:p>
          <a:p>
            <a:r>
              <a:rPr lang="ru-RU" sz="2400" dirty="0"/>
              <a:t>- не желание быть «белой вороной»;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559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BD0D07-73F8-88B0-E9A4-A127AC0BF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101" y="205273"/>
            <a:ext cx="8596668" cy="132080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Стадии курения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D5EB04-1CD6-E63B-988A-95C6DC3BD8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08923"/>
            <a:ext cx="8596668" cy="52438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- Первая стадия - потребление от 1 до 4 сигарет в неделю. Курение носит эпизодический характер.</a:t>
            </a:r>
          </a:p>
          <a:p>
            <a:pPr>
              <a:buFontTx/>
              <a:buChar char="-"/>
            </a:pPr>
            <a:endParaRPr lang="ru-RU" sz="2400" dirty="0"/>
          </a:p>
          <a:p>
            <a:pPr marL="0" indent="0">
              <a:buNone/>
            </a:pPr>
            <a:r>
              <a:rPr lang="ru-RU" sz="2400" dirty="0"/>
              <a:t>- На второй стадии курильщик выкуривает не больше половины пачки в день. Он еще может самостоятельно бросить курить.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6158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18A28C7-DD9E-3EB6-0211-A65790DE23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326571"/>
            <a:ext cx="8596668" cy="57147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- Третья стадия — это когда выкуривается от 1 до 3 пачек в день. На этой стадии без помощи врача бросить курение очень сложно. Для того чтобы процесс отвыкания от сигарет происходил безболезненно, заядлым курильщикам рекомендуются медикаментозные препараты и обращение за помощью к психотерапевтам.</a:t>
            </a:r>
          </a:p>
          <a:p>
            <a:endParaRPr lang="ru-RU" sz="2400" dirty="0"/>
          </a:p>
          <a:p>
            <a:pPr marL="0" indent="0">
              <a:buNone/>
            </a:pPr>
            <a:r>
              <a:rPr lang="ru-RU" sz="2400" dirty="0"/>
              <a:t>- Четвертая, самая тяжелая стадия - когда курильщик выкуривает в целом 5-6 сигарет, но курит их постоянно, по одной - две затяжке. В его уже отравленном никотином организме развивается непереносимость никотина и в то же время невозможность обойтись без него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7433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86DDB0-6FC8-F081-B575-C7ADFCEAE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Факты о курении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80CD9A-EEF1-4C70-7B8E-BE073D47F3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/>
              <a:t>- из каждых 100 человек, умерших от хронических заболеваний легких, 75 курили;</a:t>
            </a:r>
          </a:p>
          <a:p>
            <a:pPr marL="0" indent="0">
              <a:buNone/>
            </a:pPr>
            <a:r>
              <a:rPr lang="ru-RU" sz="2400" dirty="0"/>
              <a:t>- если человек начал курить в 15 лет, продолжительность его жизни уменьшается более чем на 8 лет;</a:t>
            </a:r>
          </a:p>
          <a:p>
            <a:pPr marL="0" indent="0">
              <a:buNone/>
            </a:pPr>
            <a:r>
              <a:rPr lang="ru-RU" sz="2400" dirty="0"/>
              <a:t>- выкуривая 20 сигарет в день, человек дышит воздухом, загрязненность которого в 580-1100 раз превышает санитарные нормы;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5075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F928EAE-E512-D33F-0BC5-5F7D6856FB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2648" y="1003593"/>
            <a:ext cx="8596668" cy="388077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dirty="0"/>
              <a:t>- 4000 химических веществ, содержащихся в табачном дыме, наносят непоправимый вред здоровью не только курящих, но и тех, кто находится рядом с ними. Пассивное курение еще опаснее.</a:t>
            </a:r>
          </a:p>
          <a:p>
            <a:pPr marL="0" indent="0">
              <a:buNone/>
            </a:pPr>
            <a:r>
              <a:rPr lang="ru-RU" sz="2400" dirty="0"/>
              <a:t> - У курящих юношей и девушек, вступающих в брак, могут родиться умственно отсталые дети. Курение родителей вредно на всех этапах роста и развития ребёнка. За счёт потери жизненной энергии курящего родителя умственный потенциал ребёнка может снизиться на 25%.</a:t>
            </a:r>
          </a:p>
          <a:p>
            <a:pPr marL="0" indent="0">
              <a:buNone/>
            </a:pPr>
            <a:r>
              <a:rPr lang="ru-RU" sz="2400" dirty="0"/>
              <a:t>- Учёные выяснили, что курение в 2 раза опаснее для растущего организма, чем для взрослого.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231511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69</TotalTime>
  <Words>402</Words>
  <Application>Microsoft Office PowerPoint</Application>
  <PresentationFormat>Широкоэкранный</PresentationFormat>
  <Paragraphs>30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Влияние курения на здоровье подростков</vt:lpstr>
      <vt:lpstr>Презентация PowerPoint</vt:lpstr>
      <vt:lpstr>Почему же подростки начинают курить? </vt:lpstr>
      <vt:lpstr>Возможные причины начала курения подростков:</vt:lpstr>
      <vt:lpstr>Стадии курения</vt:lpstr>
      <vt:lpstr>Презентация PowerPoint</vt:lpstr>
      <vt:lpstr>Факты о курении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Медведев Денис</dc:creator>
  <cp:lastModifiedBy>Медведев Денис</cp:lastModifiedBy>
  <cp:revision>5</cp:revision>
  <dcterms:created xsi:type="dcterms:W3CDTF">2022-10-23T17:10:07Z</dcterms:created>
  <dcterms:modified xsi:type="dcterms:W3CDTF">2022-10-23T18:19:43Z</dcterms:modified>
</cp:coreProperties>
</file>