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7" r:id="rId1"/>
  </p:sldMasterIdLst>
  <p:sldIdLst>
    <p:sldId id="256" r:id="rId2"/>
    <p:sldId id="260" r:id="rId3"/>
    <p:sldId id="259" r:id="rId4"/>
    <p:sldId id="266" r:id="rId5"/>
    <p:sldId id="268" r:id="rId6"/>
    <p:sldId id="269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451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0DAF61AA-5A98-4049-A93E-477E5505141A}" type="datetimeFigureOut">
              <a:rPr lang="en-US" smtClean="0"/>
              <a:pPr/>
              <a:t>12/8/2022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5753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177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798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497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0DAF61AA-5A98-4049-A93E-477E5505141A}" type="datetimeFigureOut">
              <a:rPr lang="en-US" smtClean="0"/>
              <a:pPr/>
              <a:t>12/8/2022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0293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77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84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322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88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12/8/2022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69699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0DAF61AA-5A98-4049-A93E-477E5505141A}" type="datetimeFigureOut">
              <a:rPr lang="en-US" smtClean="0"/>
              <a:pPr/>
              <a:t>12/8/2022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23951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DAF61AA-5A98-4049-A93E-477E5505141A}" type="datetimeFigureOut">
              <a:rPr lang="en-US" smtClean="0"/>
              <a:pPr/>
              <a:t>12/8/2022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441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>
            <a:extLst>
              <a:ext uri="{FF2B5EF4-FFF2-40B4-BE49-F238E27FC236}">
                <a16:creationId xmlns:a16="http://schemas.microsoft.com/office/drawing/2014/main" id="{F8B94CE8-E3DE-4E00-9C93-97E76136EE5F}"/>
              </a:ext>
            </a:extLst>
          </p:cNvPr>
          <p:cNvSpPr txBox="1"/>
          <p:nvPr/>
        </p:nvSpPr>
        <p:spPr>
          <a:xfrm>
            <a:off x="375178" y="906990"/>
            <a:ext cx="1149275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4800" b="1" i="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i="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</a:p>
          <a:p>
            <a:pPr algn="ctr"/>
            <a:r>
              <a:rPr lang="ru-RU" sz="4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4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изодеятельности</a:t>
            </a:r>
            <a:r>
              <a:rPr lang="ru-RU" sz="4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группе</a:t>
            </a:r>
          </a:p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раннего возраста «Бабочка»</a:t>
            </a:r>
            <a:endParaRPr lang="ru-RU" sz="4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82DB2E4-BE71-4242-BEE0-BAA1E5F52A4F}"/>
              </a:ext>
            </a:extLst>
          </p:cNvPr>
          <p:cNvSpPr txBox="1"/>
          <p:nvPr/>
        </p:nvSpPr>
        <p:spPr>
          <a:xfrm>
            <a:off x="76200" y="-714897"/>
            <a:ext cx="12090708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1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бюджетное дошкольное образовательное учреждение детский сад №71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общеразвивающего вида с приоритетным осуществлением </a:t>
            </a:r>
            <a:r>
              <a:rPr lang="ru-RU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физическому развитию детей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Калининского района  Санкт-Петербурга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4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A34DC40-2393-410B-A109-C2070272F975}"/>
              </a:ext>
            </a:extLst>
          </p:cNvPr>
          <p:cNvSpPr txBox="1"/>
          <p:nvPr/>
        </p:nvSpPr>
        <p:spPr>
          <a:xfrm>
            <a:off x="1588994" y="4421703"/>
            <a:ext cx="906512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Воспитатель: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Ласкина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Лилия Анатольевна                                                                                                                                               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</a:t>
            </a:r>
            <a:r>
              <a:rPr lang="ru-RU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Санкт-Петербург</a:t>
            </a:r>
          </a:p>
          <a:p>
            <a:r>
              <a:rPr lang="ru-RU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6218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71C02E2-9A69-4EF7-862A-C36B8B7CD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782" y="503339"/>
            <a:ext cx="11736198" cy="567362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нетрадиционной изобразительной техникой рисования монотипия (симметричный отпечаток) на примере рисования бабочки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пользоваться гуашью, кисточками.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умение наносить на шаблон мазки кистью.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индивидуальные творческие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самостоятельность.</a:t>
            </a:r>
          </a:p>
          <a:p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мелкую моторику с помощью пальчиковой гимнастики.</a:t>
            </a:r>
          </a:p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цветовое восприятие.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аккуратность в работе.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любовь к природе.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sz="3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725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55C30C-1919-48EE-914B-EC2798750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678633"/>
            <a:ext cx="10515600" cy="1359173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бабочки потребуется: шаблоны бабочки из плотной бумаги (можно черного цвета), гуашь основных цветов, кисти.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uprostim.com/wp-content/uploads/2021/04/image035-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72421">
            <a:off x="893836" y="2471213"/>
            <a:ext cx="4599123" cy="3219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thumbs.dreamstime.com/b/%D1%86%D0%B2%D0%B5%D1%82%D0%B0%D1%81%D1%82%D1%8B%D0%B5-%D1%87%D0%BE%D0%BD%D1%81%D0%B5%D1%80%D0%B2%D0%BD%D1%8B%D0%B5-%D0%B1%D0%B0%D0%BD%D0%BA%D1%8B-%D0%B3%D1%83%D0%B0%D1%88%D0%B8-%D0%B8-%D1%89%D0%B5%D1%82%D0%BE%D0%BA-2957085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58846">
            <a:off x="6623053" y="2421719"/>
            <a:ext cx="4424276" cy="3113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8894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3E9F405-5229-48FD-8D06-4D792ECAEC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6816" y="137869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проведения: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о лете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 насекомых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Предложить детям украсить крылышки бабочке.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рисования бабочки.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 «Наша бабочка».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бабочки детьми.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работ и беседа про бабочек.</a:t>
            </a:r>
          </a:p>
        </p:txBody>
      </p:sp>
    </p:spTree>
    <p:extLst>
      <p:ext uri="{BB962C8B-B14F-4D97-AF65-F5344CB8AC3E}">
        <p14:creationId xmlns:p14="http://schemas.microsoft.com/office/powerpoint/2010/main" val="3629899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685800" y="592183"/>
            <a:ext cx="10820400" cy="562650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бабочек детьми: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шаблон бабочки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наносят мазки разных цветов (по выбору) кистью. Напоминаем ребенку, что рисунок наносим только на одно крыло! Складываем бабочку по линии сгиба, погладим ладошкой крылышко бабочки и открываем его. На втором крыле появился отпечаток рисунка, симметрично тому, который нарисовал ребенок. Предлагаем ребенку назвать свою бабочку.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17710">
            <a:off x="826490" y="3077903"/>
            <a:ext cx="3504354" cy="262826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01760" y="3612151"/>
            <a:ext cx="3206935" cy="24052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25093">
            <a:off x="7603398" y="3076911"/>
            <a:ext cx="3407228" cy="2555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449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426720"/>
            <a:ext cx="10820400" cy="57919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такие бабочки у нас получились.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053737"/>
            <a:ext cx="10820400" cy="549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175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54D3356-61FA-452F-ADE1-7C09421754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6969669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444</TotalTime>
  <Words>258</Words>
  <Application>Microsoft Office PowerPoint</Application>
  <PresentationFormat>Широкоэкранный</PresentationFormat>
  <Paragraphs>42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Calibri</vt:lpstr>
      <vt:lpstr>Century Gothic</vt:lpstr>
      <vt:lpstr>Garamond</vt:lpstr>
      <vt:lpstr>Times New Roman</vt:lpstr>
      <vt:lpstr>Савон</vt:lpstr>
      <vt:lpstr>Презентация PowerPoint</vt:lpstr>
      <vt:lpstr>Презентация PowerPoint</vt:lpstr>
      <vt:lpstr>Для изготовления бабочки потребуется: шаблоны бабочки из плотной бумаги (можно черного цвета), гуашь основных цветов, кисти.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user</dc:creator>
  <cp:lastModifiedBy>Пользователь Windows</cp:lastModifiedBy>
  <cp:revision>67</cp:revision>
  <dcterms:created xsi:type="dcterms:W3CDTF">2021-01-10T19:12:18Z</dcterms:created>
  <dcterms:modified xsi:type="dcterms:W3CDTF">2022-12-08T20:19:53Z</dcterms:modified>
</cp:coreProperties>
</file>