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5" r:id="rId15"/>
    <p:sldId id="277" r:id="rId16"/>
    <p:sldId id="278" r:id="rId17"/>
    <p:sldId id="280" r:id="rId18"/>
    <p:sldId id="284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4127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6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2091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12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5418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467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0756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8310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8810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838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6650-B788-4C10-AABC-6C84CFFD17A5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827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D6650-B788-4C10-AABC-6C84CFFD17A5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FDBE9-B4A4-4240-AAB7-23C19B4B0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1206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1.bp.blogspot.com/-anvy6HcvZk8/VBXJ4CyaIMI/AAAAAAAAfsw/Rg9KGCbOX44/s1600/%D0%AD%D0%BB%D0%B5%D0%BC%D0%B5%D0%BD%D1%82%D1%8B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-0qFW_Zpfzqk/VBXJ1BqiYBI/AAAAAAAAfsI/gpnRbzLiFMc/s1600/28.02.2014+0-19-58_008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1.bp.blogspot.com/-oM01rz7i-Yo/VBXJ1uNLbqI/AAAAAAAAfsQ/j9GsaeqYU3k/s1600/20.08.2014+9-57-02_002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hyperlink" Target="http://1.bp.blogspot.com/-HqQCgMeLV7E/VBXJ0S05n1I/AAAAAAAAfsE/IRPu_1hEPFM/s1600/28.02.2014+0-18-49_0079.JPG" TargetMode="Externa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4.bp.blogspot.com/-pkyFGnhPrfg/VBXJ6aM3_OI/AAAAAAAAftA/qqm5LrAXzjs/s1600/%D0%AD%D0%BB%D0%B5%D0%BC%D0%B5%D0%BD%D1%82%D1%8B5.jpg" TargetMode="External"/><Relationship Id="rId7" Type="http://schemas.openxmlformats.org/officeDocument/2006/relationships/hyperlink" Target="http://4.bp.blogspot.com/-bP0ilPlh3Kw/U3pIyXASomI/AAAAAAAAbhc/3XPIM_k93Xc/s1600/Worm1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hyperlink" Target="http://4.bp.blogspot.com/-N4c2VTviqDE/VBXJy03X3gI/AAAAAAAAfrw/D1vVLLIVeXA/s1600/%D0%B7%D0%B8%D0%BC%D0%B0.jpg" TargetMode="Externa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2.bp.blogspot.com/-0GGCqDwHIms/VBXNUUAfmfI/AAAAAAAAftk/MuEn3I7Zdns/s1600/14.09.2014+13-55-46_0095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2.bp.blogspot.com/-i8xkMN_u7hA/VBXJ4jG5Y9I/AAAAAAAAfs4/WXyaaM52abo/s1600/%D0%AD%D0%BB%D0%B5%D0%BC%D0%B5%D0%BD%D1%82%D1%8B4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http://4.bp.blogspot.com/-MGdzHZ87w2o/VBXJ3s1q7rI/AAAAAAAAfso/gnP5Pmgf1-E/s1600/%D0%AD%D0%BB%D0%B5%D0%BC%D0%B5%D0%BD%D1%82%D1%8B2.jpg" TargetMode="Externa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4.bp.blogspot.com/-vDuC-jyRRfc/VBXKtt141AI/AAAAAAAAftQ/qTMX2dXqVf0/s1600/%D0%AD%D0%BB%D0%B5%D0%BC%D0%B5%D0%BD%D1%82%D1%8B-001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4.bp.blogspot.com/-o7Y1hxG0MOw/VBXJ2wUTvFI/AAAAAAAAfsk/9Znx6jrTaks/s1600/%D0%AD%D0%BB%D0%B5%D0%BC%D0%B5%D0%BD%D1%82%D1%8B1.jpg" TargetMode="Externa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-LOwwXZb1MeU/VBXJ2clD_fI/AAAAAAAAfsY/e3t_Pof1w_0/s1600/%D0%AD%D0%BB%D0%B5%D0%BC%D0%B5%D0%BD%D1%82%D1%8B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irgeografii.ru/wp-content/uploads/2012/04/fon_ppt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8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1268760"/>
            <a:ext cx="6696744" cy="15887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</a:rPr>
              <a:t>Мастер – класс  «Лепбук  - новейший способ систематизации знаний дошкольников»</a:t>
            </a:r>
            <a:endParaRPr lang="ru-RU" sz="32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4429132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Подготовили: 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оспитатели</a:t>
            </a:r>
          </a:p>
          <a:p>
            <a:pPr algn="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Шатайло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</a:p>
          <a:p>
            <a:pPr algn="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Камалетдинова Н.А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2018-2019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332656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дошкольное образовательное автономное учреждение центр развития ребенка – детский сад «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Фантазия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675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4" name="Рисунок 3" descr="элементы лэпбука - мини-книжки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4440" y="548680"/>
            <a:ext cx="4602832" cy="4496138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835696" y="5420072"/>
            <a:ext cx="2592288" cy="6732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Книжечки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00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4" name="Рисунок 3" descr="элементы лепбука - книжка-гармошка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6190" y="1196752"/>
            <a:ext cx="4339332" cy="325449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885763" y="5034475"/>
            <a:ext cx="2780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Книжки-гармошки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00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4" name="Рисунок 3" descr="элементы лэпбука - блокнотик">
            <a:hlinkClick r:id="rId3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199" t="15528" b="8656"/>
          <a:stretch/>
        </p:blipFill>
        <p:spPr bwMode="auto">
          <a:xfrm>
            <a:off x="467544" y="836712"/>
            <a:ext cx="2660047" cy="309803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элементы лэпбука">
            <a:hlinkClick r:id="rId5"/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655" t="7134" r="13411" b="16203"/>
          <a:stretch/>
        </p:blipFill>
        <p:spPr bwMode="auto">
          <a:xfrm>
            <a:off x="3426161" y="3212976"/>
            <a:ext cx="2697561" cy="2504660"/>
          </a:xfrm>
          <a:prstGeom prst="rect">
            <a:avLst/>
          </a:prstGeom>
          <a:ln w="38100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4941168"/>
            <a:ext cx="15074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Блокноты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00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6" name="Рисунок 5" descr="элементы лэпбука">
            <a:hlinkClick r:id="rId3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2613" r="50330"/>
          <a:stretch/>
        </p:blipFill>
        <p:spPr bwMode="auto">
          <a:xfrm>
            <a:off x="251520" y="1028343"/>
            <a:ext cx="2801583" cy="2259487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элементы лэпбука">
            <a:hlinkClick r:id="rId5"/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333" b="5766"/>
          <a:stretch/>
        </p:blipFill>
        <p:spPr bwMode="auto">
          <a:xfrm>
            <a:off x="3431704" y="334015"/>
            <a:ext cx="2736304" cy="267246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элементы лэпбука - свернутый лист">
            <a:hlinkClick r:id="rId7"/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861048"/>
            <a:ext cx="4056112" cy="171906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764014" y="5935082"/>
            <a:ext cx="5023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Бумага, </a:t>
            </a:r>
            <a:r>
              <a:rPr lang="ru-RU" sz="2400" b="1" dirty="0">
                <a:solidFill>
                  <a:srgbClr val="C00000"/>
                </a:solidFill>
              </a:rPr>
              <a:t>сложенная в несколько </a:t>
            </a:r>
            <a:r>
              <a:rPr lang="ru-RU" sz="2400" b="1" dirty="0" smtClean="0">
                <a:solidFill>
                  <a:srgbClr val="C00000"/>
                </a:solidFill>
              </a:rPr>
              <a:t>раз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549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260648"/>
            <a:ext cx="5760640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Что нужно, чтобы сделать </a:t>
            </a:r>
            <a:r>
              <a:rPr lang="ru-RU" sz="3200" b="1" dirty="0" err="1">
                <a:solidFill>
                  <a:srgbClr val="C00000"/>
                </a:solidFill>
              </a:rPr>
              <a:t>лэпбук</a:t>
            </a:r>
            <a:endParaRPr lang="ru-RU" sz="3200" dirty="0">
              <a:solidFill>
                <a:srgbClr val="C00000"/>
              </a:solidFill>
            </a:endParaRPr>
          </a:p>
          <a:p>
            <a:r>
              <a:rPr lang="ru-RU" dirty="0"/>
              <a:t> </a:t>
            </a:r>
          </a:p>
          <a:p>
            <a:r>
              <a:rPr lang="ru-RU" sz="2400" b="1" dirty="0"/>
              <a:t>Для создания </a:t>
            </a:r>
            <a:r>
              <a:rPr lang="ru-RU" sz="2400" b="1" dirty="0" err="1"/>
              <a:t>лэпбука</a:t>
            </a:r>
            <a:r>
              <a:rPr lang="ru-RU" sz="2400" b="1" dirty="0"/>
              <a:t> вам понадобятся такие материалы: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dirty="0"/>
              <a:t>картонная папка-основа  (ее можно купить готовую, а можно сделать своими руками)  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dirty="0"/>
              <a:t>обычная бумага 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dirty="0"/>
              <a:t>цветная  бумага для принтера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dirty="0"/>
              <a:t>ножницы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dirty="0"/>
              <a:t>клеевой  карандаш    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dirty="0" err="1"/>
              <a:t>степлер</a:t>
            </a:r>
            <a:r>
              <a:rPr lang="ru-RU" sz="2400" dirty="0"/>
              <a:t>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dirty="0"/>
              <a:t>цветные карандаши, фломастеры, разноцветные ручки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dirty="0"/>
              <a:t> скотч.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313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255" y="-2616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548681"/>
            <a:ext cx="3672408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IMG-0ce7561a32d63e57c1c120ffe8df9570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1916832"/>
            <a:ext cx="1714494" cy="2285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MG-1b1d6f8a2bc799202a521153ac555a9e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1052736"/>
            <a:ext cx="1875248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G-9b96467dce67e4ba8c1f227b3ce93854-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3068960"/>
            <a:ext cx="1875248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2071670" y="2857496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0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err="1" smtClean="0">
                <a:latin typeface="Georgia" panose="02040502050405020303" pitchFamily="18" charset="0"/>
              </a:rPr>
              <a:t>Лэпбук</a:t>
            </a:r>
            <a:r>
              <a:rPr lang="ru-RU" b="1" i="1" dirty="0" smtClean="0">
                <a:latin typeface="Georgia" panose="02040502050405020303" pitchFamily="18" charset="0"/>
              </a:rPr>
              <a:t> – вид совместной                                                   </a:t>
            </a:r>
          </a:p>
          <a:p>
            <a:pPr algn="ctr"/>
            <a:r>
              <a:rPr lang="ru-RU" b="1" i="1" dirty="0" smtClean="0">
                <a:latin typeface="Georgia" panose="02040502050405020303" pitchFamily="18" charset="0"/>
              </a:rPr>
              <a:t>   деятельности взрослого и ребенка</a:t>
            </a:r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59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6" name="Рисунок 5" descr="IMG-a2f64f4f768b26c0ea675a8e233c8a74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285728"/>
            <a:ext cx="1875248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MG-db52f88c3765ea46c5fe4a79f5f594f1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1714488"/>
            <a:ext cx="1928790" cy="2571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G-950b6384ff917dc51967988ede5b87bd-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3857628"/>
            <a:ext cx="2000264" cy="26670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1115616" y="476672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59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2" name="Picture 2" descr="C:\Users\836D~1\AppData\Local\Temp\Rar$DI00.969\IMG_28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14290"/>
            <a:ext cx="4357686" cy="32682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836D~1\AppData\Local\Temp\Rar$DI12.360\IMG_28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3429000"/>
            <a:ext cx="2428892" cy="3238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8459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2050" name="Picture 2" descr="C:\Users\836D~1\AppData\Local\Temp\Rar$DI18.469\IMG_28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142905" y="714353"/>
            <a:ext cx="3428995" cy="2571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836D~1\AppData\Local\Temp\Rar$DI22.000\IMG_28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428868"/>
            <a:ext cx="2946800" cy="3929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8459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928670"/>
            <a:ext cx="592935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Расскажи мне – и я услышу,</a:t>
            </a:r>
            <a:endParaRPr lang="ru-RU" sz="3200" b="1" dirty="0" smtClean="0"/>
          </a:p>
          <a:p>
            <a:r>
              <a:rPr lang="ru-RU" sz="3200" b="1" i="1" dirty="0" smtClean="0"/>
              <a:t>Покажи мне – и я запомню,</a:t>
            </a:r>
            <a:endParaRPr lang="ru-RU" sz="3200" b="1" dirty="0" smtClean="0"/>
          </a:p>
          <a:p>
            <a:r>
              <a:rPr lang="ru-RU" sz="3200" b="1" i="1" dirty="0" smtClean="0"/>
              <a:t>Дай мне сделать самому –</a:t>
            </a:r>
            <a:endParaRPr lang="ru-RU" sz="3200" b="1" dirty="0" smtClean="0"/>
          </a:p>
          <a:p>
            <a:r>
              <a:rPr lang="ru-RU" sz="3200" b="1" i="1" dirty="0" smtClean="0"/>
              <a:t>И я пойму!</a:t>
            </a:r>
            <a:endParaRPr lang="ru-RU" sz="3200" b="1" dirty="0" smtClean="0"/>
          </a:p>
          <a:p>
            <a:pPr algn="r"/>
            <a:r>
              <a:rPr lang="ru-RU" sz="3200" i="1" dirty="0" smtClean="0"/>
              <a:t>Японская пословица.</a:t>
            </a:r>
            <a:endParaRPr lang="ru-RU" sz="3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59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628800"/>
            <a:ext cx="504056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Что такое </a:t>
            </a:r>
            <a:r>
              <a:rPr lang="ru-RU" sz="3200" b="1" dirty="0" err="1" smtClean="0">
                <a:solidFill>
                  <a:srgbClr val="C00000"/>
                </a:solidFill>
              </a:rPr>
              <a:t>лэпбук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  <a:p>
            <a:r>
              <a:rPr lang="ru-RU" dirty="0"/>
              <a:t> </a:t>
            </a:r>
          </a:p>
          <a:p>
            <a:pPr algn="just"/>
            <a:r>
              <a:rPr lang="ru-RU" sz="2400" b="1" dirty="0" err="1"/>
              <a:t>Лэпбук</a:t>
            </a:r>
            <a:r>
              <a:rPr lang="ru-RU" sz="2400" b="1" dirty="0"/>
              <a:t>  </a:t>
            </a:r>
            <a:r>
              <a:rPr lang="ru-RU" sz="2400" dirty="0"/>
              <a:t> или как его еще называют  </a:t>
            </a:r>
            <a:r>
              <a:rPr lang="ru-RU" sz="2400" b="1" dirty="0"/>
              <a:t>тематическая или интерактивная </a:t>
            </a:r>
            <a:r>
              <a:rPr lang="ru-RU" sz="2400" b="1" dirty="0" smtClean="0"/>
              <a:t>папка</a:t>
            </a:r>
            <a:r>
              <a:rPr lang="ru-RU" sz="2400" dirty="0" smtClean="0"/>
              <a:t>  </a:t>
            </a:r>
            <a:r>
              <a:rPr lang="ru-RU" sz="2400" dirty="0"/>
              <a:t>- это самодельная бумажная книжечка с кармашками, дверками, окошками, подвижными </a:t>
            </a:r>
            <a:r>
              <a:rPr lang="ru-RU" sz="2400" dirty="0" smtClean="0"/>
              <a:t>деталями.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3056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012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332656"/>
            <a:ext cx="532859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Зачем нужен </a:t>
            </a:r>
            <a:r>
              <a:rPr lang="ru-RU" sz="3200" b="1" dirty="0" err="1" smtClean="0">
                <a:solidFill>
                  <a:srgbClr val="C00000"/>
                </a:solidFill>
              </a:rPr>
              <a:t>лэпбук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  <a:p>
            <a:pPr marL="285750" lvl="0" indent="-285750">
              <a:buFont typeface="Wingdings" pitchFamily="2" charset="2"/>
              <a:buChar char="v"/>
            </a:pPr>
            <a:endParaRPr lang="ru-RU" dirty="0" smtClean="0"/>
          </a:p>
          <a:p>
            <a:pPr marL="285750" lvl="0" indent="-285750" algn="just">
              <a:buFont typeface="Wingdings" pitchFamily="2" charset="2"/>
              <a:buChar char="v"/>
            </a:pPr>
            <a:r>
              <a:rPr lang="ru-RU" sz="2400" dirty="0" smtClean="0"/>
              <a:t>Он </a:t>
            </a:r>
            <a:r>
              <a:rPr lang="ru-RU" sz="2400" dirty="0"/>
              <a:t>помогает ребенку по своему желанию организовать информацию по изучаемой теме и лучше понять и запомнить материал </a:t>
            </a:r>
            <a:r>
              <a:rPr lang="ru-RU" sz="2400" dirty="0" smtClean="0"/>
              <a:t>   </a:t>
            </a:r>
            <a:endParaRPr lang="ru-RU" sz="2400" dirty="0"/>
          </a:p>
          <a:p>
            <a:pPr marL="285750" lvl="0" indent="-285750" algn="just">
              <a:buFont typeface="Wingdings" pitchFamily="2" charset="2"/>
              <a:buChar char="v"/>
            </a:pPr>
            <a:r>
              <a:rPr lang="ru-RU" sz="2400" dirty="0"/>
              <a:t>Это отличный способ для повторения </a:t>
            </a:r>
            <a:r>
              <a:rPr lang="ru-RU" sz="2400" dirty="0" smtClean="0"/>
              <a:t>пройденного </a:t>
            </a:r>
          </a:p>
          <a:p>
            <a:pPr marL="285750" lvl="0" indent="-285750" algn="just">
              <a:buFont typeface="Wingdings" pitchFamily="2" charset="2"/>
              <a:buChar char="v"/>
            </a:pPr>
            <a:r>
              <a:rPr lang="ru-RU" sz="2400" dirty="0" smtClean="0"/>
              <a:t> Поможет </a:t>
            </a:r>
            <a:r>
              <a:rPr lang="ru-RU" sz="2400" dirty="0"/>
              <a:t>закрепить и систематизировать изученный </a:t>
            </a:r>
            <a:r>
              <a:rPr lang="ru-RU" sz="2400" dirty="0" smtClean="0"/>
              <a:t>материал </a:t>
            </a:r>
          </a:p>
          <a:p>
            <a:pPr marL="285750" lvl="0" indent="-285750" algn="just">
              <a:buFont typeface="Wingdings" pitchFamily="2" charset="2"/>
              <a:buChar char="v"/>
            </a:pPr>
            <a:r>
              <a:rPr lang="ru-RU" sz="2400" dirty="0" smtClean="0"/>
              <a:t> </a:t>
            </a:r>
            <a:r>
              <a:rPr lang="ru-RU" sz="2400" dirty="0"/>
              <a:t> Ребенок научится самостоятельно собирать и организовывать информацию </a:t>
            </a:r>
          </a:p>
        </p:txBody>
      </p:sp>
    </p:spTree>
    <p:extLst>
      <p:ext uri="{BB962C8B-B14F-4D97-AF65-F5344CB8AC3E}">
        <p14:creationId xmlns:p14="http://schemas.microsoft.com/office/powerpoint/2010/main" xmlns="" val="295056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320730"/>
            <a:ext cx="504056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Тема для </a:t>
            </a:r>
            <a:r>
              <a:rPr lang="ru-RU" sz="3200" b="1" dirty="0" err="1" smtClean="0">
                <a:solidFill>
                  <a:srgbClr val="C00000"/>
                </a:solidFill>
              </a:rPr>
              <a:t>лэпбука</a:t>
            </a:r>
            <a:endParaRPr lang="ru-RU" sz="3200" dirty="0" smtClean="0">
              <a:solidFill>
                <a:srgbClr val="C00000"/>
              </a:solidFill>
            </a:endParaRPr>
          </a:p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Тема для папки может быть совершенно любой, как и ее сложность. Но     лучше всего получаются  </a:t>
            </a:r>
            <a:r>
              <a:rPr lang="ru-RU" sz="2400" dirty="0" err="1" smtClean="0"/>
              <a:t>лепбуки</a:t>
            </a:r>
            <a:r>
              <a:rPr lang="ru-RU" sz="2400" dirty="0" smtClean="0"/>
              <a:t> на какие-то частные,  а  не  на  общие  темы.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42880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124744"/>
            <a:ext cx="525658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План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algn="just"/>
            <a:r>
              <a:rPr lang="ru-RU" sz="2400" dirty="0" smtClean="0"/>
              <a:t> </a:t>
            </a:r>
            <a:r>
              <a:rPr lang="ru-RU" sz="2400" dirty="0" err="1" smtClean="0"/>
              <a:t>Лэпбук</a:t>
            </a:r>
            <a:r>
              <a:rPr lang="ru-RU" sz="2400" dirty="0" smtClean="0"/>
              <a:t> </a:t>
            </a:r>
            <a:r>
              <a:rPr lang="ru-RU" sz="2400" dirty="0"/>
              <a:t>- это не просто книжка с картинками. Это учебное пособие. Поэтому </a:t>
            </a:r>
            <a:r>
              <a:rPr lang="ru-RU" sz="2400" dirty="0" smtClean="0"/>
              <a:t>  </a:t>
            </a:r>
            <a:r>
              <a:rPr lang="ru-RU" sz="2400" dirty="0"/>
              <a:t>надо продумать, что он должен включать в себя, чтобы полностью раскрыть тему. А для этого нужен план того, что вы хотите в этой </a:t>
            </a:r>
            <a:r>
              <a:rPr lang="ru-RU" sz="2400" dirty="0" smtClean="0"/>
              <a:t>папке рассказать.    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0978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412790"/>
            <a:ext cx="518457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C00000"/>
                </a:solidFill>
              </a:rPr>
              <a:t>Макет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sz="2400" dirty="0" smtClean="0"/>
              <a:t>Надо </a:t>
            </a:r>
            <a:r>
              <a:rPr lang="ru-RU" sz="2400" dirty="0"/>
              <a:t>придумать, как в </a:t>
            </a:r>
            <a:r>
              <a:rPr lang="ru-RU" sz="2400" dirty="0" err="1"/>
              <a:t>лэпбуке</a:t>
            </a:r>
            <a:r>
              <a:rPr lang="ru-RU" sz="2400" dirty="0"/>
              <a:t> будет представлен каждый из пунктов плана. То есть нарисовать макет. </a:t>
            </a:r>
            <a:r>
              <a:rPr lang="ru-RU" sz="2400" dirty="0" smtClean="0"/>
              <a:t>  И </a:t>
            </a:r>
            <a:r>
              <a:rPr lang="ru-RU" sz="2400" dirty="0"/>
              <a:t>все это разместить  на разных </a:t>
            </a:r>
            <a:r>
              <a:rPr lang="ru-RU" sz="2400" dirty="0" smtClean="0"/>
              <a:t>элементах.      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/>
              <a:t> </a:t>
            </a:r>
            <a:endParaRPr lang="ru-RU" dirty="0"/>
          </a:p>
        </p:txBody>
      </p:sp>
      <p:pic>
        <p:nvPicPr>
          <p:cNvPr id="5" name="Рисунок 4" descr="как сделать лэпбук">
            <a:hlinkClick r:id="rId3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42" t="2348" r="1501" b="12796"/>
          <a:stretch/>
        </p:blipFill>
        <p:spPr bwMode="auto">
          <a:xfrm>
            <a:off x="1071538" y="3214686"/>
            <a:ext cx="4357718" cy="2928958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57209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8398" y="10750"/>
            <a:ext cx="9144000" cy="6858000"/>
          </a:xfrm>
          <a:prstGeom prst="rect">
            <a:avLst/>
          </a:prstGeom>
          <a:solidFill>
            <a:schemeClr val="accent2"/>
          </a:solidFill>
          <a:extLst/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655676" y="406330"/>
            <a:ext cx="324036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Элементы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элементы лэпбука - кармашки">
            <a:hlinkClick r:id="rId3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000" t="13249" b="15751"/>
          <a:stretch/>
        </p:blipFill>
        <p:spPr bwMode="auto">
          <a:xfrm>
            <a:off x="479308" y="1484784"/>
            <a:ext cx="2467500" cy="256602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элементы лепбука - кармашки">
            <a:hlinkClick r:id="rId5"/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300" r="46293" b="9513"/>
          <a:stretch/>
        </p:blipFill>
        <p:spPr bwMode="auto">
          <a:xfrm>
            <a:off x="3519060" y="3204710"/>
            <a:ext cx="2565107" cy="274457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4977172"/>
            <a:ext cx="309634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Кармашки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166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4" name="Рисунок 3" descr="элементы лэпбука - конвертики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2641079" cy="292137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элементы лэпбука - конверты">
            <a:hlinkClick r:id="rId5"/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2368"/>
          <a:stretch/>
        </p:blipFill>
        <p:spPr bwMode="auto">
          <a:xfrm rot="16200000">
            <a:off x="3488722" y="2796459"/>
            <a:ext cx="2474264" cy="2731235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67544" y="4690158"/>
            <a:ext cx="2736304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Конверты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625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028343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2000" dirty="0"/>
          </a:p>
        </p:txBody>
      </p:sp>
      <p:pic>
        <p:nvPicPr>
          <p:cNvPr id="4" name="Рисунок 3" descr="элементы лэпбука - подвижные круги">
            <a:hlinkClick r:id="rId3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01" t="-1" r="3749" b="869"/>
          <a:stretch/>
        </p:blipFill>
        <p:spPr bwMode="auto">
          <a:xfrm>
            <a:off x="682960" y="1196752"/>
            <a:ext cx="5257800" cy="280831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4509120"/>
            <a:ext cx="3672408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Вращающиеся круги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980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176</Words>
  <Application>Microsoft Office PowerPoint</Application>
  <PresentationFormat>Экран (4:3)</PresentationFormat>
  <Paragraphs>66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Lider</cp:lastModifiedBy>
  <cp:revision>39</cp:revision>
  <dcterms:created xsi:type="dcterms:W3CDTF">2015-07-14T17:12:48Z</dcterms:created>
  <dcterms:modified xsi:type="dcterms:W3CDTF">2020-02-25T09:57:02Z</dcterms:modified>
</cp:coreProperties>
</file>