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62" r:id="rId3"/>
    <p:sldId id="261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9071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010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83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213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3606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73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5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67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880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3102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36759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BE45DD5-3A02-416D-AFEB-72A99294913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EF4D395-93D4-41B1-BACF-78E016E77EC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304339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76969C-2586-4911-85C1-E50712B8C6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08925"/>
            <a:ext cx="9144000" cy="238760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класс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Ботанический барельеф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024FE3-ADCD-B50F-959D-652750828724}"/>
              </a:ext>
            </a:extLst>
          </p:cNvPr>
          <p:cNvSpPr txBox="1"/>
          <p:nvPr/>
        </p:nvSpPr>
        <p:spPr>
          <a:xfrm>
            <a:off x="7231310" y="4294968"/>
            <a:ext cx="35149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ГБОУ СОШ №632</a:t>
            </a:r>
          </a:p>
          <a:p>
            <a:r>
              <a:rPr lang="ru-RU" sz="1400" dirty="0"/>
              <a:t>г. Санкт-Петербурга</a:t>
            </a:r>
          </a:p>
          <a:p>
            <a:r>
              <a:rPr lang="ru-RU" sz="1400" dirty="0"/>
              <a:t>Педагог дополнительного образования</a:t>
            </a:r>
          </a:p>
          <a:p>
            <a:r>
              <a:rPr lang="ru-RU" sz="1400" dirty="0"/>
              <a:t>Бычкова Карина Борисовна</a:t>
            </a:r>
          </a:p>
        </p:txBody>
      </p:sp>
    </p:spTree>
    <p:extLst>
      <p:ext uri="{BB962C8B-B14F-4D97-AF65-F5344CB8AC3E}">
        <p14:creationId xmlns:p14="http://schemas.microsoft.com/office/powerpoint/2010/main" val="5062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11DFBF9-0408-C555-DE07-DF2A29A348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910" y="1104830"/>
            <a:ext cx="10058400" cy="3931920"/>
          </a:xfrm>
        </p:spPr>
        <p:txBody>
          <a:bodyPr>
            <a:normAutofit/>
          </a:bodyPr>
          <a:lstStyle/>
          <a:p>
            <a:r>
              <a:rPr lang="ru-RU" dirty="0"/>
              <a:t>Цель работы:</a:t>
            </a:r>
          </a:p>
          <a:p>
            <a:pPr marL="0" indent="0">
              <a:buNone/>
            </a:pPr>
            <a:r>
              <a:rPr lang="ru-RU" dirty="0"/>
              <a:t>Сформировать художественно-творческие способности, развить эстетические чувства и представления, образного мышления и воображения посредством изготовления флористического барельефа.</a:t>
            </a:r>
          </a:p>
          <a:p>
            <a:endParaRPr lang="ru-RU" dirty="0"/>
          </a:p>
          <a:p>
            <a:r>
              <a:rPr lang="ru-RU" dirty="0"/>
              <a:t>Задача: </a:t>
            </a:r>
          </a:p>
          <a:p>
            <a:pPr marL="0" indent="0">
              <a:buNone/>
            </a:pPr>
            <a:r>
              <a:rPr lang="ru-RU" dirty="0"/>
              <a:t>С помощью природных натуральных материалов создать условия для формирования художественно- творческих способностей, развития эстетических чувств и представлений, образного мышления и воображения.</a:t>
            </a:r>
          </a:p>
        </p:txBody>
      </p:sp>
    </p:spTree>
    <p:extLst>
      <p:ext uri="{BB962C8B-B14F-4D97-AF65-F5344CB8AC3E}">
        <p14:creationId xmlns:p14="http://schemas.microsoft.com/office/powerpoint/2010/main" val="1300763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38033D-BC1C-468F-A8FD-8341B2C9F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474" y="176549"/>
            <a:ext cx="6443443" cy="1056633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материалы для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9E40D5-390B-4CEB-B275-1CE13DBEE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474" y="1140904"/>
            <a:ext cx="10515600" cy="536056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Доска для раскатывания глины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Глина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Скалка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Пинцет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 (цветы, листья)</a:t>
            </a:r>
          </a:p>
        </p:txBody>
      </p:sp>
    </p:spTree>
    <p:extLst>
      <p:ext uri="{BB962C8B-B14F-4D97-AF65-F5344CB8AC3E}">
        <p14:creationId xmlns:p14="http://schemas.microsoft.com/office/powerpoint/2010/main" val="229337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5EEC76-B704-4549-A1A3-000125A80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13716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94F4AE-C2ED-46BA-8248-634DBA028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3123" y="1004162"/>
            <a:ext cx="10058400" cy="3931920"/>
          </a:xfrm>
        </p:spPr>
        <p:txBody>
          <a:bodyPr>
            <a:norm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Разминаем и далее раскатываем глину.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сделать пласт из глины толщиной примерно 1,5-2 см.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Раскладываем растения листики цветочки, пользуясь основами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аккуратно и равномерно утапливаем растения в глину. Используем для этого валик или скалку.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E6E4070-69E1-4734-BBF1-0C5F270AC4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477" y="3212979"/>
            <a:ext cx="2341927" cy="234192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D07201C-A879-46A2-AEE5-EF620DA016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05505" y="3258273"/>
            <a:ext cx="2341928" cy="234192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AFB9F65-A3F7-4919-8EC1-C2940A4CB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33324" y="3227236"/>
            <a:ext cx="2341929" cy="234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62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Объект 20">
            <a:extLst>
              <a:ext uri="{FF2B5EF4-FFF2-40B4-BE49-F238E27FC236}">
                <a16:creationId xmlns:a16="http://schemas.microsoft.com/office/drawing/2014/main" id="{BBB8B943-A113-4AC3-8FCC-AB6731A7C15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14851" y="79281"/>
            <a:ext cx="2811065" cy="3748087"/>
          </a:xfrm>
        </p:spPr>
      </p:pic>
      <p:sp>
        <p:nvSpPr>
          <p:cNvPr id="13" name="Объект 12">
            <a:extLst>
              <a:ext uri="{FF2B5EF4-FFF2-40B4-BE49-F238E27FC236}">
                <a16:creationId xmlns:a16="http://schemas.microsoft.com/office/drawing/2014/main" id="{8B83E34B-CDE9-446E-AE8D-1281F20BD0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8412" y="541889"/>
            <a:ext cx="3837085" cy="544785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убираем растения с глиняной основы, мелкие частицы убираем с помощью пинцета.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Работаем аккуратно, стараемся не повреждать глиняную основу. Если что-то повреждается - сглаживаем до высыхания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глины формируем бортики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Разводим гипс до состояния сметаны и выливаем на нашу основу.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30-40 минут удаляем глиняную основу, защищаем гипс от глины наслаждаемся результатом работы.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вариант изготовления: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Накрыть основу пластом глины, раскатать скалкой, аккуратно снять, получится отпечаток нашей композиции. Сгладить края, дать высохнуть несколько часов. Затем можно оставить в белом виде, либо покрасить акварелью, гуашью или акриловыми красками.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43D3FA1-5BD3-4CE7-BB73-1FCF31107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680" y="541889"/>
            <a:ext cx="2112726" cy="2816968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9BC599AD-4B44-4E2D-BD0A-A4EDE39EC0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229" y="3499144"/>
            <a:ext cx="2973198" cy="2973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09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2758</TotalTime>
  <Words>231</Words>
  <Application>Microsoft Office PowerPoint</Application>
  <PresentationFormat>Широкоэкранный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Garamond</vt:lpstr>
      <vt:lpstr>Times New Roman</vt:lpstr>
      <vt:lpstr>Савон</vt:lpstr>
      <vt:lpstr>Мастер класс  Ботанический барельеф</vt:lpstr>
      <vt:lpstr>Презентация PowerPoint</vt:lpstr>
      <vt:lpstr>Необходимые материалы для работы</vt:lpstr>
      <vt:lpstr>Ход работы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дипломной работы: «Декоративно-прикладное искусство как средство формирования художественных способностей обучающихся. Особенности методики преподавания на примере работы над творческим проектом».</dc:title>
  <dc:creator>Алексей Бычков</dc:creator>
  <cp:lastModifiedBy>Алексей Бычков</cp:lastModifiedBy>
  <cp:revision>9</cp:revision>
  <dcterms:created xsi:type="dcterms:W3CDTF">2021-11-30T14:44:04Z</dcterms:created>
  <dcterms:modified xsi:type="dcterms:W3CDTF">2022-12-08T13:50:52Z</dcterms:modified>
</cp:coreProperties>
</file>