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9966"/>
    <a:srgbClr val="FFCC66"/>
    <a:srgbClr val="996633"/>
    <a:srgbClr val="996600"/>
    <a:srgbClr val="CC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0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67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87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99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48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843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549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33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4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4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6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45888-1402-48C6-8073-8F00A26D88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5740C-D3E6-48E6-BFF0-810414D17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96045"/>
          </a:xfrm>
          <a:solidFill>
            <a:srgbClr val="FF9966"/>
          </a:solidFill>
        </p:spPr>
        <p:txBody>
          <a:bodyPr/>
          <a:lstStyle/>
          <a:p>
            <a:pPr algn="ctr"/>
            <a:r>
              <a:rPr lang="ru-RU" b="1" dirty="0" smtClean="0">
                <a:latin typeface="Bahnschrift Condensed" panose="020B0502040204020203" pitchFamily="34" charset="0"/>
              </a:rPr>
              <a:t>Мастер-класс</a:t>
            </a:r>
            <a:br>
              <a:rPr lang="ru-RU" b="1" dirty="0" smtClean="0">
                <a:latin typeface="Bahnschrift Condensed" panose="020B0502040204020203" pitchFamily="34" charset="0"/>
              </a:rPr>
            </a:br>
            <a:r>
              <a:rPr lang="ru-RU" b="1" dirty="0" smtClean="0">
                <a:latin typeface="Bahnschrift Condensed" panose="020B0502040204020203" pitchFamily="34" charset="0"/>
              </a:rPr>
              <a:t>«Колбасные изделия»</a:t>
            </a:r>
            <a:endParaRPr lang="ru-RU" b="1" dirty="0">
              <a:latin typeface="Bahnschrif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6045"/>
            <a:ext cx="12192000" cy="53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58537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latin typeface="Bahnschrift" panose="020B0502040204020203" pitchFamily="34" charset="0"/>
              </a:rPr>
              <a:t>Материал для изделия колбасы: </a:t>
            </a:r>
            <a:r>
              <a:rPr lang="ru-RU" sz="2800" dirty="0" smtClean="0">
                <a:latin typeface="Bahnschrift" panose="020B0502040204020203" pitchFamily="34" charset="0"/>
              </a:rPr>
              <a:t>труба </a:t>
            </a:r>
            <a:r>
              <a:rPr lang="ru-RU" sz="2800" dirty="0" err="1" smtClean="0">
                <a:latin typeface="Bahnschrift" panose="020B0502040204020203" pitchFamily="34" charset="0"/>
              </a:rPr>
              <a:t>энергофлекс</a:t>
            </a:r>
            <a:r>
              <a:rPr lang="ru-RU" sz="2800" dirty="0" smtClean="0">
                <a:latin typeface="Bahnschrift" panose="020B0502040204020203" pitchFamily="34" charset="0"/>
              </a:rPr>
              <a:t>, универсальная салфетка, шпагат, клей «титан», ножницы, пищевая пленка и этикетка колбасы.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" b="15404"/>
          <a:stretch/>
        </p:blipFill>
        <p:spPr>
          <a:xfrm>
            <a:off x="0" y="1358537"/>
            <a:ext cx="12192000" cy="550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1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7792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ahnschrift" panose="020B0502040204020203" pitchFamily="34" charset="0"/>
              </a:rPr>
              <a:t>1 этап: </a:t>
            </a:r>
            <a:r>
              <a:rPr lang="ru-RU" sz="2800" dirty="0" smtClean="0">
                <a:latin typeface="Bahnschrift" panose="020B0502040204020203" pitchFamily="34" charset="0"/>
              </a:rPr>
              <a:t>Срезаем верхний и нижний край наружной стороны трубы.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0" t="17714" r="22952"/>
          <a:stretch/>
        </p:blipFill>
        <p:spPr>
          <a:xfrm>
            <a:off x="593678" y="1888101"/>
            <a:ext cx="4715693" cy="45802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7" t="12380" r="21217" b="6667"/>
          <a:stretch/>
        </p:blipFill>
        <p:spPr>
          <a:xfrm rot="5400000">
            <a:off x="6677245" y="706354"/>
            <a:ext cx="4580294" cy="555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113998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ahnschrift" panose="020B0502040204020203" pitchFamily="34" charset="0"/>
              </a:rPr>
              <a:t>2 этап: </a:t>
            </a:r>
            <a:r>
              <a:rPr lang="ru-RU" sz="2800" dirty="0" smtClean="0">
                <a:latin typeface="Bahnschrift" panose="020B0502040204020203" pitchFamily="34" charset="0"/>
              </a:rPr>
              <a:t>трубу заворачиваем в салфетку и на край салфетки наносим клей «титан» ,приклеиваем салфетку.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" t="17761" r="23661" b="1393"/>
          <a:stretch/>
        </p:blipFill>
        <p:spPr>
          <a:xfrm>
            <a:off x="4101153" y="3226767"/>
            <a:ext cx="4198443" cy="3337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" t="4379" r="17115" b="13234"/>
          <a:stretch/>
        </p:blipFill>
        <p:spPr>
          <a:xfrm>
            <a:off x="0" y="1139990"/>
            <a:ext cx="3875964" cy="30162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5" r="37562" b="14428"/>
          <a:stretch/>
        </p:blipFill>
        <p:spPr>
          <a:xfrm>
            <a:off x="8516203" y="1139990"/>
            <a:ext cx="3675798" cy="4581429"/>
          </a:xfrm>
          <a:prstGeom prst="rect">
            <a:avLst/>
          </a:prstGeom>
          <a:solidFill>
            <a:srgbClr val="FF9966"/>
          </a:solidFill>
        </p:spPr>
      </p:pic>
    </p:spTree>
    <p:extLst>
      <p:ext uri="{BB962C8B-B14F-4D97-AF65-F5344CB8AC3E}">
        <p14:creationId xmlns:p14="http://schemas.microsoft.com/office/powerpoint/2010/main" val="31687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0025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ahnschrift" panose="020B0502040204020203" pitchFamily="34" charset="0"/>
              </a:rPr>
              <a:t>3 этап: </a:t>
            </a:r>
            <a:r>
              <a:rPr lang="ru-RU" sz="2800" dirty="0" smtClean="0">
                <a:latin typeface="Bahnschrift" panose="020B0502040204020203" pitchFamily="34" charset="0"/>
              </a:rPr>
              <a:t>этикетку приклеиваем на изделие и в пищевую пленку заворачиваем.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5" r="27711" b="10249"/>
          <a:stretch/>
        </p:blipFill>
        <p:spPr>
          <a:xfrm>
            <a:off x="8975868" y="1000256"/>
            <a:ext cx="3216132" cy="4787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55" r="2416" b="6666"/>
          <a:stretch/>
        </p:blipFill>
        <p:spPr>
          <a:xfrm rot="5400000">
            <a:off x="-268200" y="1769453"/>
            <a:ext cx="4406270" cy="3869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5" t="15323"/>
          <a:stretch/>
        </p:blipFill>
        <p:spPr>
          <a:xfrm rot="5400000">
            <a:off x="4823824" y="2614693"/>
            <a:ext cx="3198091" cy="475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7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0993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ahnschrift" panose="020B0502040204020203" pitchFamily="34" charset="0"/>
              </a:rPr>
              <a:t>4 этап: </a:t>
            </a:r>
            <a:r>
              <a:rPr lang="ru-RU" sz="2800" dirty="0" smtClean="0">
                <a:latin typeface="Bahnschrift" panose="020B0502040204020203" pitchFamily="34" charset="0"/>
              </a:rPr>
              <a:t>отрезаем шпагат, завязываем шпагатом одну сторону изделия колбасы и другую. Затем отрезаем шпагат и салфетку с двух сторон. 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5" r="41443"/>
          <a:stretch/>
        </p:blipFill>
        <p:spPr>
          <a:xfrm>
            <a:off x="5535248" y="1387271"/>
            <a:ext cx="3062841" cy="52708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6" r="7413" b="22189"/>
          <a:stretch/>
        </p:blipFill>
        <p:spPr>
          <a:xfrm>
            <a:off x="314618" y="1883390"/>
            <a:ext cx="4913666" cy="33471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8" t="20298" r="1891" b="18209"/>
          <a:stretch/>
        </p:blipFill>
        <p:spPr>
          <a:xfrm rot="5400000">
            <a:off x="7559721" y="2532686"/>
            <a:ext cx="5670645" cy="297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41945"/>
          </a:xfrm>
        </p:spPr>
        <p:txBody>
          <a:bodyPr/>
          <a:lstStyle/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Спасибо за внимание!</a:t>
            </a:r>
            <a:endParaRPr lang="ru-RU" b="1" dirty="0">
              <a:latin typeface="Palatino Linotype" panose="020405020505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18"/>
          <a:stretch/>
        </p:blipFill>
        <p:spPr>
          <a:xfrm>
            <a:off x="1255594" y="1222289"/>
            <a:ext cx="9376011" cy="527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5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99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Bahnschrift</vt:lpstr>
      <vt:lpstr>Bahnschrift Condensed</vt:lpstr>
      <vt:lpstr>Calibri</vt:lpstr>
      <vt:lpstr>Calibri Light</vt:lpstr>
      <vt:lpstr>Palatino Linotype</vt:lpstr>
      <vt:lpstr>Тема Office</vt:lpstr>
      <vt:lpstr>Мастер-класс «Колбасные изделия»</vt:lpstr>
      <vt:lpstr>Материал для изделия колбасы: труба энергофлекс, универсальная салфетка, шпагат, клей «титан», ножницы, пищевая пленка и этикетка колбасы.</vt:lpstr>
      <vt:lpstr>1 этап: Срезаем верхний и нижний край наружной стороны трубы.</vt:lpstr>
      <vt:lpstr>2 этап: трубу заворачиваем в салфетку и на край салфетки наносим клей «титан» ,приклеиваем салфетку.</vt:lpstr>
      <vt:lpstr>3 этап: этикетку приклеиваем на изделие и в пищевую пленку заворачиваем.</vt:lpstr>
      <vt:lpstr>4 этап: отрезаем шпагат, завязываем шпагатом одну сторону изделия колбасы и другую. Затем отрезаем шпагат и салфетку с двух сторон.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«Колбасные изделия»</dc:title>
  <dc:creator>елена кобелева</dc:creator>
  <cp:lastModifiedBy>елена кобелева</cp:lastModifiedBy>
  <cp:revision>14</cp:revision>
  <dcterms:created xsi:type="dcterms:W3CDTF">2021-04-16T18:36:54Z</dcterms:created>
  <dcterms:modified xsi:type="dcterms:W3CDTF">2022-12-08T08:29:10Z</dcterms:modified>
</cp:coreProperties>
</file>