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56" r:id="rId3"/>
    <p:sldId id="276" r:id="rId4"/>
    <p:sldId id="273" r:id="rId5"/>
    <p:sldId id="259" r:id="rId6"/>
    <p:sldId id="277" r:id="rId7"/>
    <p:sldId id="262" r:id="rId8"/>
    <p:sldId id="263" r:id="rId9"/>
    <p:sldId id="267" r:id="rId10"/>
    <p:sldId id="268" r:id="rId11"/>
    <p:sldId id="269" r:id="rId12"/>
    <p:sldId id="27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3300"/>
    <a:srgbClr val="0033CC"/>
    <a:srgbClr val="990099"/>
    <a:srgbClr val="009900"/>
    <a:srgbClr val="000066"/>
    <a:srgbClr val="33CC33"/>
    <a:srgbClr val="FF00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06319-DD94-4987-BFDD-9EFDA65E9F14}" type="datetimeFigureOut">
              <a:rPr lang="ru-RU" smtClean="0"/>
              <a:pPr/>
              <a:t>24.11.2022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FB724-1590-4810-8A26-5B29FAE7A9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06319-DD94-4987-BFDD-9EFDA65E9F14}" type="datetimeFigureOut">
              <a:rPr lang="ru-RU" smtClean="0"/>
              <a:pPr/>
              <a:t>24.11.2022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FB724-1590-4810-8A26-5B29FAE7A9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06319-DD94-4987-BFDD-9EFDA65E9F14}" type="datetimeFigureOut">
              <a:rPr lang="ru-RU" smtClean="0"/>
              <a:pPr/>
              <a:t>24.11.2022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FB724-1590-4810-8A26-5B29FAE7A9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06319-DD94-4987-BFDD-9EFDA65E9F14}" type="datetimeFigureOut">
              <a:rPr lang="ru-RU" smtClean="0"/>
              <a:pPr/>
              <a:t>24.11.2022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FB724-1590-4810-8A26-5B29FAE7A9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06319-DD94-4987-BFDD-9EFDA65E9F14}" type="datetimeFigureOut">
              <a:rPr lang="ru-RU" smtClean="0"/>
              <a:pPr/>
              <a:t>24.11.2022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FB724-1590-4810-8A26-5B29FAE7A9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06319-DD94-4987-BFDD-9EFDA65E9F14}" type="datetimeFigureOut">
              <a:rPr lang="ru-RU" smtClean="0"/>
              <a:pPr/>
              <a:t>24.11.2022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FB724-1590-4810-8A26-5B29FAE7A9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06319-DD94-4987-BFDD-9EFDA65E9F14}" type="datetimeFigureOut">
              <a:rPr lang="ru-RU" smtClean="0"/>
              <a:pPr/>
              <a:t>24.11.2022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FB724-1590-4810-8A26-5B29FAE7A9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06319-DD94-4987-BFDD-9EFDA65E9F14}" type="datetimeFigureOut">
              <a:rPr lang="ru-RU" smtClean="0"/>
              <a:pPr/>
              <a:t>24.11.2022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FB724-1590-4810-8A26-5B29FAE7A9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06319-DD94-4987-BFDD-9EFDA65E9F14}" type="datetimeFigureOut">
              <a:rPr lang="ru-RU" smtClean="0"/>
              <a:pPr/>
              <a:t>24.11.2022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FB724-1590-4810-8A26-5B29FAE7A9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06319-DD94-4987-BFDD-9EFDA65E9F14}" type="datetimeFigureOut">
              <a:rPr lang="ru-RU" smtClean="0"/>
              <a:pPr/>
              <a:t>24.11.2022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FB724-1590-4810-8A26-5B29FAE7A9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06319-DD94-4987-BFDD-9EFDA65E9F14}" type="datetimeFigureOut">
              <a:rPr lang="ru-RU" smtClean="0"/>
              <a:pPr/>
              <a:t>24.11.2022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FB724-1590-4810-8A26-5B29FAE7A9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006319-DD94-4987-BFDD-9EFDA65E9F14}" type="datetimeFigureOut">
              <a:rPr lang="ru-RU" smtClean="0"/>
              <a:pPr/>
              <a:t>24.11.2022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CFB724-1590-4810-8A26-5B29FAE7A99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i.mycdn.me/i?r=AzEPZsRbOZEKgBhR0XGMT1RkBeeQx-NiWVLY4OPRpFRMWKaKTM5SRkZCeTgDn6uOyic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357166"/>
            <a:ext cx="8358245" cy="5768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19872" y="0"/>
            <a:ext cx="5724128" cy="2564904"/>
          </a:xfrm>
        </p:spPr>
        <p:txBody>
          <a:bodyPr>
            <a:normAutofit/>
          </a:bodyPr>
          <a:lstStyle/>
          <a:p>
            <a:pPr algn="l"/>
            <a:r>
              <a:rPr lang="ru-RU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Слесарь-ремонтник </a:t>
            </a:r>
            <a:r>
              <a:rPr lang="ru-RU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Вот инструмент, вот костюм и станок .</a:t>
            </a:r>
            <a:br>
              <a:rPr lang="ru-RU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Он ремонтирует всё поэтапно,</a:t>
            </a:r>
            <a:br>
              <a:rPr lang="ru-RU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Нет ничего, что он сделать не смог!</a:t>
            </a:r>
            <a:br>
              <a:rPr lang="ru-RU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Любая поломка исправлена будет,</a:t>
            </a:r>
            <a:br>
              <a:rPr lang="ru-RU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За помощью к слесарю ходят все люди.</a:t>
            </a:r>
            <a:endParaRPr lang="ru-RU" sz="2400" b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429000"/>
            <a:ext cx="2026568" cy="26971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8" name="Picture 2" descr="D:\Документы Людмилы\ДС\про слес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284984"/>
            <a:ext cx="3059832" cy="3573016"/>
          </a:xfrm>
          <a:prstGeom prst="rect">
            <a:avLst/>
          </a:prstGeom>
          <a:noFill/>
        </p:spPr>
      </p:pic>
      <p:pic>
        <p:nvPicPr>
          <p:cNvPr id="4099" name="Picture 3" descr="D:\Документы Людмилы\ДС\про слле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2636912"/>
            <a:ext cx="3528392" cy="4221088"/>
          </a:xfrm>
          <a:prstGeom prst="rect">
            <a:avLst/>
          </a:prstGeom>
          <a:noFill/>
        </p:spPr>
      </p:pic>
      <p:pic>
        <p:nvPicPr>
          <p:cNvPr id="4100" name="Picture 4" descr="D:\Документы Людмилы\ДС\проф сле.jpg"/>
          <p:cNvPicPr>
            <a:picLocks noChangeAspect="1" noChangeArrowheads="1"/>
          </p:cNvPicPr>
          <p:nvPr/>
        </p:nvPicPr>
        <p:blipFill>
          <a:blip r:embed="rId4" cstate="print"/>
          <a:srcRect r="6050" b="5619"/>
          <a:stretch>
            <a:fillRect/>
          </a:stretch>
        </p:blipFill>
        <p:spPr bwMode="auto">
          <a:xfrm>
            <a:off x="6588224" y="3573016"/>
            <a:ext cx="2555776" cy="3284984"/>
          </a:xfrm>
          <a:prstGeom prst="rect">
            <a:avLst/>
          </a:prstGeom>
          <a:noFill/>
        </p:spPr>
      </p:pic>
      <p:pic>
        <p:nvPicPr>
          <p:cNvPr id="4101" name="Picture 5" descr="D:\Документы Людмилы\ДС\проф слес.jpg"/>
          <p:cNvPicPr>
            <a:picLocks noChangeAspect="1" noChangeArrowheads="1"/>
          </p:cNvPicPr>
          <p:nvPr/>
        </p:nvPicPr>
        <p:blipFill>
          <a:blip r:embed="rId5" cstate="print"/>
          <a:srcRect r="2106" b="2241"/>
          <a:stretch>
            <a:fillRect/>
          </a:stretch>
        </p:blipFill>
        <p:spPr bwMode="auto">
          <a:xfrm>
            <a:off x="0" y="0"/>
            <a:ext cx="3347864" cy="31409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2" y="0"/>
            <a:ext cx="3528392" cy="4221088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Профессия прекрасная,</a:t>
            </a:r>
            <a:b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 без неё куда?</a:t>
            </a:r>
            <a:b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Мы ходим за покупками: </a:t>
            </a:r>
            <a:b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Одежда и еда!</a:t>
            </a:r>
            <a:b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разными предметами </a:t>
            </a:r>
            <a:b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Торгует продавец.</a:t>
            </a:r>
            <a:b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588224" y="4221088"/>
            <a:ext cx="2098576" cy="190507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122" name="Picture 2" descr="D:\Документы Людмилы\ДС\проф прод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339752" cy="3501009"/>
          </a:xfrm>
          <a:prstGeom prst="rect">
            <a:avLst/>
          </a:prstGeom>
          <a:noFill/>
        </p:spPr>
      </p:pic>
      <p:pic>
        <p:nvPicPr>
          <p:cNvPr id="5123" name="Picture 3" descr="D:\Документы Людмилы\ДС\проф продавец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0"/>
            <a:ext cx="3491880" cy="3212976"/>
          </a:xfrm>
          <a:prstGeom prst="rect">
            <a:avLst/>
          </a:prstGeom>
          <a:noFill/>
        </p:spPr>
      </p:pic>
      <p:pic>
        <p:nvPicPr>
          <p:cNvPr id="5124" name="Picture 4" descr="D:\Документы Людмилы\ДС\проф продда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3284984"/>
            <a:ext cx="3491880" cy="3573016"/>
          </a:xfrm>
          <a:prstGeom prst="rect">
            <a:avLst/>
          </a:prstGeom>
          <a:noFill/>
        </p:spPr>
      </p:pic>
      <p:pic>
        <p:nvPicPr>
          <p:cNvPr id="5125" name="Picture 5" descr="D:\Документы Людмилы\ДС\прода сум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501008"/>
            <a:ext cx="2915816" cy="3356992"/>
          </a:xfrm>
          <a:prstGeom prst="rect">
            <a:avLst/>
          </a:prstGeom>
          <a:noFill/>
        </p:spPr>
      </p:pic>
      <p:pic>
        <p:nvPicPr>
          <p:cNvPr id="1026" name="Picture 2" descr="D:\Документы Людмилы\ДС\проф проддаа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43808" y="4149080"/>
            <a:ext cx="2736304" cy="27089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:\Users\pc\Downloads\d3f0262fd47a9a28bcbabb41232ec25a.jpe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571480"/>
            <a:ext cx="8215369" cy="5554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55776" y="1700808"/>
            <a:ext cx="3312368" cy="2736305"/>
          </a:xfrm>
        </p:spPr>
        <p:txBody>
          <a:bodyPr>
            <a:normAutofit fontScale="90000"/>
          </a:bodyPr>
          <a:lstStyle/>
          <a:p>
            <a:pPr algn="l"/>
            <a:r>
              <a:rPr lang="ru-RU" sz="1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Много профессий на свете, друзья.</a:t>
            </a:r>
            <a:br>
              <a:rPr lang="ru-RU" sz="1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Кем же работает мама моя?</a:t>
            </a:r>
            <a:br>
              <a:rPr lang="ru-RU" sz="1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Чем занимается папа? Вопрос!</a:t>
            </a:r>
            <a:br>
              <a:rPr lang="ru-RU" sz="1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Должен узнать я об этом всерьёз!</a:t>
            </a:r>
            <a:br>
              <a:rPr lang="ru-RU" sz="1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Скоро я вырасту, стану большим.</a:t>
            </a:r>
            <a:br>
              <a:rPr lang="ru-RU" sz="1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Кем мне работать, с семьёю решим.</a:t>
            </a:r>
            <a:br>
              <a:rPr lang="ru-RU" sz="1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Важен и нужен работник любой,</a:t>
            </a:r>
            <a:br>
              <a:rPr lang="ru-RU" sz="1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 школе всегда нам расскажут с тобой</a:t>
            </a:r>
            <a:br>
              <a:rPr lang="ru-RU" sz="1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Чем занимаются повар, юрист,</a:t>
            </a:r>
            <a:br>
              <a:rPr lang="ru-RU" sz="1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Доктор, начальник, прораб и таксист,</a:t>
            </a:r>
            <a:br>
              <a:rPr lang="ru-RU" sz="1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Кто такой химик, водитель, пилот.</a:t>
            </a:r>
            <a:br>
              <a:rPr lang="ru-RU" sz="1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 знаниям новым шагаем вперёд!</a:t>
            </a:r>
            <a:br>
              <a:rPr lang="ru-RU" sz="1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1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6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80112" y="5733256"/>
            <a:ext cx="3563888" cy="1124744"/>
          </a:xfrm>
        </p:spPr>
        <p:txBody>
          <a:bodyPr>
            <a:normAutofit/>
          </a:bodyPr>
          <a:lstStyle/>
          <a:p>
            <a:pPr algn="l"/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D:\Документы Людмилы\ДС\проффее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509120"/>
            <a:ext cx="2267744" cy="2348880"/>
          </a:xfrm>
          <a:prstGeom prst="rect">
            <a:avLst/>
          </a:prstGeom>
          <a:noFill/>
        </p:spPr>
      </p:pic>
      <p:pic>
        <p:nvPicPr>
          <p:cNvPr id="1029" name="Picture 5" descr="D:\Документы Людмилы\ДС\профес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339752" cy="1761406"/>
          </a:xfrm>
          <a:prstGeom prst="rect">
            <a:avLst/>
          </a:prstGeom>
          <a:noFill/>
        </p:spPr>
      </p:pic>
      <p:pic>
        <p:nvPicPr>
          <p:cNvPr id="1030" name="Picture 6" descr="D:\Документы Людмилы\ДС\ппрофес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0430" y="0"/>
            <a:ext cx="2520280" cy="1700808"/>
          </a:xfrm>
          <a:prstGeom prst="rect">
            <a:avLst/>
          </a:prstGeom>
          <a:noFill/>
        </p:spPr>
      </p:pic>
      <p:pic>
        <p:nvPicPr>
          <p:cNvPr id="1031" name="Picture 7" descr="D:\Документы Людмилы\ДС\ппро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08" y="2428868"/>
            <a:ext cx="3275856" cy="3960440"/>
          </a:xfrm>
          <a:prstGeom prst="rect">
            <a:avLst/>
          </a:prstGeom>
          <a:noFill/>
        </p:spPr>
      </p:pic>
      <p:pic>
        <p:nvPicPr>
          <p:cNvPr id="1032" name="Picture 8" descr="D:\Документы Людмилы\ДС\професии.jpg"/>
          <p:cNvPicPr>
            <a:picLocks noChangeAspect="1" noChangeArrowheads="1"/>
          </p:cNvPicPr>
          <p:nvPr/>
        </p:nvPicPr>
        <p:blipFill>
          <a:blip r:embed="rId6" cstate="print"/>
          <a:srcRect l="2222" r="4444"/>
          <a:stretch>
            <a:fillRect/>
          </a:stretch>
        </p:blipFill>
        <p:spPr bwMode="auto">
          <a:xfrm>
            <a:off x="2267744" y="4437112"/>
            <a:ext cx="3384376" cy="2420888"/>
          </a:xfrm>
          <a:prstGeom prst="rect">
            <a:avLst/>
          </a:prstGeom>
          <a:noFill/>
        </p:spPr>
      </p:pic>
      <p:pic>
        <p:nvPicPr>
          <p:cNvPr id="1034" name="Picture 10" descr="D:\Документы Людмилы\ДС\пр пап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635627" y="0"/>
            <a:ext cx="1508373" cy="1844824"/>
          </a:xfrm>
          <a:prstGeom prst="rect">
            <a:avLst/>
          </a:prstGeom>
          <a:noFill/>
        </p:spPr>
      </p:pic>
      <p:pic>
        <p:nvPicPr>
          <p:cNvPr id="1035" name="Picture 11" descr="D:\Документы Людмилы\ДС\прроо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1844824"/>
            <a:ext cx="2627784" cy="26642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:\Users\pc\Downloads\c5f2e595dfad33e3764fe478b4420f9965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357166"/>
            <a:ext cx="8286807" cy="5768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:\Users\pc\Downloads\18523e734f9fa4d21c3f059b2101ecc2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428604"/>
            <a:ext cx="8286808" cy="5697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8" y="188640"/>
            <a:ext cx="4320480" cy="3168352"/>
          </a:xfrm>
        </p:spPr>
        <p:txBody>
          <a:bodyPr>
            <a:normAutofit fontScale="90000"/>
          </a:bodyPr>
          <a:lstStyle/>
          <a:p>
            <a:pPr algn="l"/>
            <a:r>
              <a:rPr lang="ru-RU" sz="2200" b="1" dirty="0" smtClean="0">
                <a:solidFill>
                  <a:srgbClr val="33CC33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rgbClr val="33CC3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rgbClr val="33CC33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rgbClr val="33CC3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rgbClr val="33CC33"/>
                </a:solidFill>
                <a:latin typeface="Times New Roman" pitchFamily="18" charset="0"/>
                <a:cs typeface="Times New Roman" pitchFamily="18" charset="0"/>
              </a:rPr>
              <a:t>Что за профессия? Ты угадай-ка!</a:t>
            </a:r>
            <a:br>
              <a:rPr lang="ru-RU" sz="2200" b="1" dirty="0" smtClean="0">
                <a:solidFill>
                  <a:srgbClr val="33CC3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rgbClr val="33CC33"/>
                </a:solidFill>
                <a:latin typeface="Times New Roman" pitchFamily="18" charset="0"/>
                <a:cs typeface="Times New Roman" pitchFamily="18" charset="0"/>
              </a:rPr>
              <a:t>Мама работает дома хозяйкой.</a:t>
            </a:r>
            <a:br>
              <a:rPr lang="ru-RU" sz="2200" b="1" dirty="0" smtClean="0">
                <a:solidFill>
                  <a:srgbClr val="33CC3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rgbClr val="33CC33"/>
                </a:solidFill>
                <a:latin typeface="Times New Roman" pitchFamily="18" charset="0"/>
                <a:cs typeface="Times New Roman" pitchFamily="18" charset="0"/>
              </a:rPr>
              <a:t>Вкусно готовит, стирает и гладит.</a:t>
            </a:r>
            <a:br>
              <a:rPr lang="ru-RU" sz="2200" b="1" dirty="0" smtClean="0">
                <a:solidFill>
                  <a:srgbClr val="33CC3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rgbClr val="33CC33"/>
                </a:solidFill>
                <a:latin typeface="Times New Roman" pitchFamily="18" charset="0"/>
                <a:cs typeface="Times New Roman" pitchFamily="18" charset="0"/>
              </a:rPr>
              <a:t>Ох, устаёт эта мамочка за день</a:t>
            </a:r>
            <a:r>
              <a:rPr lang="ru-RU" sz="2200" b="1" dirty="0" smtClean="0">
                <a:solidFill>
                  <a:srgbClr val="33CC33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200" b="1" dirty="0" smtClean="0">
                <a:solidFill>
                  <a:srgbClr val="33CC33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rgbClr val="33CC3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rgbClr val="33CC33"/>
                </a:solidFill>
                <a:latin typeface="Times New Roman" pitchFamily="18" charset="0"/>
                <a:cs typeface="Times New Roman" pitchFamily="18" charset="0"/>
              </a:rPr>
              <a:t>Труд ваш достоин и важен для нас,</a:t>
            </a:r>
            <a:br>
              <a:rPr lang="ru-RU" sz="2200" b="1" dirty="0" smtClean="0">
                <a:solidFill>
                  <a:srgbClr val="33CC3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rgbClr val="33CC33"/>
                </a:solidFill>
                <a:latin typeface="Times New Roman" pitchFamily="18" charset="0"/>
                <a:cs typeface="Times New Roman" pitchFamily="18" charset="0"/>
              </a:rPr>
              <a:t>Всем мы об этом расскажем сейчас.</a:t>
            </a:r>
            <a:br>
              <a:rPr lang="ru-RU" sz="2200" b="1" dirty="0" smtClean="0">
                <a:solidFill>
                  <a:srgbClr val="33CC3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rgbClr val="33CC33"/>
                </a:solidFill>
                <a:latin typeface="Times New Roman" pitchFamily="18" charset="0"/>
                <a:cs typeface="Times New Roman" pitchFamily="18" charset="0"/>
              </a:rPr>
              <a:t>Мамой гордятся пусть дочка и сын</a:t>
            </a:r>
            <a:br>
              <a:rPr lang="ru-RU" sz="2200" b="1" dirty="0" smtClean="0">
                <a:solidFill>
                  <a:srgbClr val="33CC3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rgbClr val="33CC33"/>
                </a:solidFill>
                <a:latin typeface="Times New Roman" pitchFamily="18" charset="0"/>
                <a:cs typeface="Times New Roman" pitchFamily="18" charset="0"/>
              </a:rPr>
              <a:t>Домохозяйкой быть много причин.</a:t>
            </a:r>
            <a:br>
              <a:rPr lang="ru-RU" sz="2200" b="1" dirty="0" smtClean="0">
                <a:solidFill>
                  <a:srgbClr val="33CC33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05064"/>
            <a:ext cx="2530624" cy="212109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8" name="Picture 2" descr="D:\Документы Людмилы\ДС\проф домохоз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429000"/>
            <a:ext cx="3092624" cy="3429000"/>
          </a:xfrm>
          <a:prstGeom prst="rect">
            <a:avLst/>
          </a:prstGeom>
          <a:noFill/>
        </p:spPr>
      </p:pic>
      <p:pic>
        <p:nvPicPr>
          <p:cNvPr id="4099" name="Picture 3" descr="D:\Документы Людмилы\ДС\про домо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4077072"/>
            <a:ext cx="3779912" cy="2780928"/>
          </a:xfrm>
          <a:prstGeom prst="rect">
            <a:avLst/>
          </a:prstGeom>
          <a:noFill/>
        </p:spPr>
      </p:pic>
      <p:pic>
        <p:nvPicPr>
          <p:cNvPr id="4100" name="Picture 4" descr="D:\Документы Людмилы\ДС\прооо доом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9832" y="3356992"/>
            <a:ext cx="2376264" cy="3501008"/>
          </a:xfrm>
          <a:prstGeom prst="rect">
            <a:avLst/>
          </a:prstGeom>
          <a:noFill/>
        </p:spPr>
      </p:pic>
      <p:pic>
        <p:nvPicPr>
          <p:cNvPr id="4101" name="Picture 5" descr="D:\Документы Людмилы\ДС\прро дом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" y="0"/>
            <a:ext cx="2555775" cy="3356992"/>
          </a:xfrm>
          <a:prstGeom prst="rect">
            <a:avLst/>
          </a:prstGeom>
          <a:noFill/>
        </p:spPr>
      </p:pic>
      <p:pic>
        <p:nvPicPr>
          <p:cNvPr id="4102" name="Picture 6" descr="D:\Документы Людмилы\ДС\прро доо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88224" y="0"/>
            <a:ext cx="2555776" cy="40770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:\Users\pc\Downloads\91dbf0b04e6eccf444b8949f2ba286d42c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428604"/>
            <a:ext cx="8286807" cy="5697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0"/>
            <a:ext cx="4032448" cy="3645024"/>
          </a:xfrm>
        </p:spPr>
        <p:txBody>
          <a:bodyPr>
            <a:normAutofit fontScale="90000"/>
          </a:bodyPr>
          <a:lstStyle/>
          <a:p>
            <a:pPr algn="l"/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Чертят, считают, что б лучше и краше</a:t>
            </a:r>
            <a:b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Дом возвести или выстроить мост.</a:t>
            </a:r>
            <a:b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Труд инженера нисколько не прост.</a:t>
            </a:r>
            <a:b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Автомобили , дороги, станки </a:t>
            </a:r>
            <a:b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Всё  инженерам построить </a:t>
            </a:r>
            <a:b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 руки.</a:t>
            </a:r>
            <a:b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19872" y="4869160"/>
            <a:ext cx="2520280" cy="125700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D:\Документы Людмилы\ДС\пр инж.jpg"/>
          <p:cNvPicPr>
            <a:picLocks noChangeAspect="1" noChangeArrowheads="1"/>
          </p:cNvPicPr>
          <p:nvPr/>
        </p:nvPicPr>
        <p:blipFill>
          <a:blip r:embed="rId2" cstate="print"/>
          <a:srcRect l="49324"/>
          <a:stretch>
            <a:fillRect/>
          </a:stretch>
        </p:blipFill>
        <p:spPr bwMode="auto">
          <a:xfrm>
            <a:off x="0" y="0"/>
            <a:ext cx="2411760" cy="3501008"/>
          </a:xfrm>
          <a:prstGeom prst="rect">
            <a:avLst/>
          </a:prstGeom>
          <a:noFill/>
        </p:spPr>
      </p:pic>
      <p:pic>
        <p:nvPicPr>
          <p:cNvPr id="3075" name="Picture 3" descr="D:\Документы Людмилы\ДС\пр иннж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501008"/>
            <a:ext cx="2699792" cy="3356992"/>
          </a:xfrm>
          <a:prstGeom prst="rect">
            <a:avLst/>
          </a:prstGeom>
          <a:noFill/>
        </p:spPr>
      </p:pic>
      <p:pic>
        <p:nvPicPr>
          <p:cNvPr id="3076" name="Picture 4" descr="D:\Документы Людмилы\ДС\пр инже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00" y="0"/>
            <a:ext cx="2771800" cy="3789040"/>
          </a:xfrm>
          <a:prstGeom prst="rect">
            <a:avLst/>
          </a:prstGeom>
          <a:noFill/>
        </p:spPr>
      </p:pic>
      <p:pic>
        <p:nvPicPr>
          <p:cNvPr id="3077" name="Picture 5" descr="D:\Документы Людмилы\ДС\про инж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28184" y="3789040"/>
            <a:ext cx="2915816" cy="3068960"/>
          </a:xfrm>
          <a:prstGeom prst="rect">
            <a:avLst/>
          </a:prstGeom>
          <a:noFill/>
        </p:spPr>
      </p:pic>
      <p:pic>
        <p:nvPicPr>
          <p:cNvPr id="3078" name="Picture 6" descr="D:\Документы Людмилы\ДС\проо ин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771800" y="3429000"/>
            <a:ext cx="3438128" cy="3429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188640"/>
            <a:ext cx="3960440" cy="3096344"/>
          </a:xfrm>
        </p:spPr>
        <p:txBody>
          <a:bodyPr>
            <a:normAutofit fontScale="90000"/>
          </a:bodyPr>
          <a:lstStyle/>
          <a:p>
            <a:pPr algn="l"/>
            <a:r>
              <a:rPr lang="ru-RU" sz="24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Чтобы машина была на ходу</a:t>
            </a:r>
            <a:br>
              <a:rPr lang="ru-RU" sz="24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К автомеханику люди идут.</a:t>
            </a:r>
            <a:br>
              <a:rPr lang="ru-RU" sz="24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Если мотор барахлит – не беда!</a:t>
            </a:r>
            <a:br>
              <a:rPr lang="ru-RU" sz="24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Автомеханик поможет всегда!</a:t>
            </a:r>
            <a:br>
              <a:rPr lang="ru-RU" sz="24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Сломалась</a:t>
            </a:r>
            <a:r>
              <a:rPr lang="ru-RU" sz="24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., вдруг, машина?</a:t>
            </a:r>
            <a:br>
              <a:rPr lang="ru-RU" sz="24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Тогда </a:t>
            </a:r>
            <a:r>
              <a:rPr lang="ru-RU" sz="24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автомеханикам </a:t>
            </a:r>
            <a:r>
              <a:rPr lang="ru-RU" sz="24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пора!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56792"/>
            <a:ext cx="2098576" cy="161277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8" name="Picture 2" descr="D:\Документы Людмилы\ДС\проф автомех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645024"/>
            <a:ext cx="2405063" cy="3212976"/>
          </a:xfrm>
          <a:prstGeom prst="rect">
            <a:avLst/>
          </a:prstGeom>
          <a:noFill/>
        </p:spPr>
      </p:pic>
      <p:pic>
        <p:nvPicPr>
          <p:cNvPr id="4099" name="Picture 3" descr="D:\Документы Людмилы\ДС\про автом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4365104"/>
            <a:ext cx="4427984" cy="2492896"/>
          </a:xfrm>
          <a:prstGeom prst="rect">
            <a:avLst/>
          </a:prstGeom>
          <a:noFill/>
        </p:spPr>
      </p:pic>
      <p:pic>
        <p:nvPicPr>
          <p:cNvPr id="4100" name="Picture 4" descr="D:\Документы Людмилы\ДС\пр авто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8144" y="2117724"/>
            <a:ext cx="3275856" cy="2175371"/>
          </a:xfrm>
          <a:prstGeom prst="rect">
            <a:avLst/>
          </a:prstGeom>
          <a:noFill/>
        </p:spPr>
      </p:pic>
      <p:pic>
        <p:nvPicPr>
          <p:cNvPr id="4101" name="Picture 5" descr="D:\Документы Людмилы\ДС\про аввто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11760" y="3140968"/>
            <a:ext cx="2193032" cy="3717032"/>
          </a:xfrm>
          <a:prstGeom prst="rect">
            <a:avLst/>
          </a:prstGeom>
          <a:noFill/>
        </p:spPr>
      </p:pic>
      <p:pic>
        <p:nvPicPr>
          <p:cNvPr id="4102" name="Picture 6" descr="D:\Документы Людмилы\ДС\проо аав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2339752" cy="3645024"/>
          </a:xfrm>
          <a:prstGeom prst="rect">
            <a:avLst/>
          </a:prstGeom>
          <a:noFill/>
        </p:spPr>
      </p:pic>
      <p:pic>
        <p:nvPicPr>
          <p:cNvPr id="4103" name="Picture 7" descr="D:\Документы Людмилы\ДС\проо авто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72201" y="-50800"/>
            <a:ext cx="2771800" cy="21116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5652120" cy="3068960"/>
          </a:xfrm>
        </p:spPr>
        <p:txBody>
          <a:bodyPr>
            <a:normAutofit fontScale="90000"/>
          </a:bodyPr>
          <a:lstStyle/>
          <a:p>
            <a:pPr algn="l"/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Пешеход, внимание, </a:t>
            </a:r>
            <a:b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автомобиль в пути!</a:t>
            </a:r>
            <a:b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Он должен нам продукты</a:t>
            </a:r>
            <a:b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                             К обеду привезти!</a:t>
            </a:r>
            <a:b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                             </a:t>
            </a:r>
            <a:b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                             Водители внимательны</a:t>
            </a:r>
            <a:b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                             И правила дорожные</a:t>
            </a:r>
            <a:b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                             Знают обязательно!</a:t>
            </a:r>
            <a:endParaRPr lang="ru-RU" sz="24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149080"/>
            <a:ext cx="3106688" cy="197708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D:\Документы Людмилы\ДС\проф водит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501008"/>
            <a:ext cx="3937695" cy="3356992"/>
          </a:xfrm>
          <a:prstGeom prst="rect">
            <a:avLst/>
          </a:prstGeom>
          <a:noFill/>
        </p:spPr>
      </p:pic>
      <p:pic>
        <p:nvPicPr>
          <p:cNvPr id="3075" name="Picture 3" descr="D:\Документы Людмилы\ДС\проф водитель.jpg"/>
          <p:cNvPicPr>
            <a:picLocks noChangeAspect="1" noChangeArrowheads="1"/>
          </p:cNvPicPr>
          <p:nvPr/>
        </p:nvPicPr>
        <p:blipFill>
          <a:blip r:embed="rId3" cstate="print"/>
          <a:srcRect t="5225" r="4415" b="24960"/>
          <a:stretch>
            <a:fillRect/>
          </a:stretch>
        </p:blipFill>
        <p:spPr bwMode="auto">
          <a:xfrm>
            <a:off x="5580112" y="0"/>
            <a:ext cx="3563888" cy="2924944"/>
          </a:xfrm>
          <a:prstGeom prst="rect">
            <a:avLst/>
          </a:prstGeom>
          <a:noFill/>
        </p:spPr>
      </p:pic>
      <p:pic>
        <p:nvPicPr>
          <p:cNvPr id="3076" name="Picture 4" descr="D:\Документы Людмилы\ДС\проф воод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79912" y="3068960"/>
            <a:ext cx="5364088" cy="3789040"/>
          </a:xfrm>
          <a:prstGeom prst="rect">
            <a:avLst/>
          </a:prstGeom>
          <a:noFill/>
        </p:spPr>
      </p:pic>
      <p:pic>
        <p:nvPicPr>
          <p:cNvPr id="3077" name="Picture 5" descr="D:\Документы Людмилы\ДС\про вод.jpg"/>
          <p:cNvPicPr>
            <a:picLocks noChangeAspect="1" noChangeArrowheads="1"/>
          </p:cNvPicPr>
          <p:nvPr/>
        </p:nvPicPr>
        <p:blipFill>
          <a:blip r:embed="rId5" cstate="print"/>
          <a:srcRect t="4762"/>
          <a:stretch>
            <a:fillRect/>
          </a:stretch>
        </p:blipFill>
        <p:spPr bwMode="auto">
          <a:xfrm>
            <a:off x="0" y="1268760"/>
            <a:ext cx="2411760" cy="28803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605</TotalTime>
  <Words>9</Words>
  <Application>Microsoft Office PowerPoint</Application>
  <PresentationFormat>Экран (4:3)</PresentationFormat>
  <Paragraphs>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  Много профессий на свете, друзья. Кем же работает мама моя? Чем занимается папа? Вопрос! Должен узнать я об этом всерьёз! Скоро я вырасту, стану большим. Кем мне работать, с семьёю решим. Важен и нужен работник любой, В школе всегда нам расскажут с тобой Чем занимаются повар, юрист, Доктор, начальник, прораб и таксист, Кто такой химик, водитель, пилот. К знаниям новым шагаем вперёд!   </vt:lpstr>
      <vt:lpstr>Слайд 3</vt:lpstr>
      <vt:lpstr>Слайд 4</vt:lpstr>
      <vt:lpstr>  Что за профессия? Ты угадай-ка! Мама работает дома хозяйкой. Вкусно готовит, стирает и гладит. Ох, устаёт эта мамочка за день. Труд ваш достоин и важен для нас, Всем мы об этом расскажем сейчас. Мамой гордятся пусть дочка и сын Домохозяйкой быть много причин.   </vt:lpstr>
      <vt:lpstr>Слайд 6</vt:lpstr>
      <vt:lpstr> Чертят, считают, что б лучше и краше Дом возвести или выстроить мост. Труд инженера нисколько не прост. Автомобили , дороги, станки  Всё  инженерам построить  с руки. </vt:lpstr>
      <vt:lpstr> Чтобы машина была на ходу К автомеханику люди идут. Если мотор барахлит – не беда! Автомеханик поможет всегда! Сломалась., вдруг, машина? Тогда автомеханикам  пора!  </vt:lpstr>
      <vt:lpstr>Пешеход, внимание,  автомобиль в пути! Он должен нам продукты                                    К обеду привезти!                                                                        Водители внимательны                                    И правила дорожные                                    Знают обязательно!</vt:lpstr>
      <vt:lpstr>Слесарь-ремонтник . Вот инструмент, вот костюм и станок . Он ремонтирует всё поэтапно, Нет ничего, что он сделать не смог! Любая поломка исправлена будет, За помощью к слесарю ходят все люди.</vt:lpstr>
      <vt:lpstr>Профессия прекрасная, А без неё куда? Мы ходим за покупками:  Одежда и еда! И разными предметами  Торгует продавец. </vt:lpstr>
      <vt:lpstr>Слайд 12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Людмила</dc:creator>
  <cp:lastModifiedBy>pc</cp:lastModifiedBy>
  <cp:revision>65</cp:revision>
  <dcterms:created xsi:type="dcterms:W3CDTF">2014-04-02T05:16:54Z</dcterms:created>
  <dcterms:modified xsi:type="dcterms:W3CDTF">2022-11-24T13:27:33Z</dcterms:modified>
</cp:coreProperties>
</file>