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70" r:id="rId4"/>
    <p:sldId id="268" r:id="rId5"/>
    <p:sldId id="267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ksanna_ok.users.photofile.ru/photo/ksanna_ok/115400072/large/128032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chool45.centerstart.ru/sites/default/files/u14/1_16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4155716"/>
            <a:ext cx="1905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.lenagold.ru/p/palm/palma6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692696"/>
            <a:ext cx="3672408" cy="269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ds03.infourok.ru/uploads/ex/087d/000119ec-4b0cdfee/hello_html_m6869b2c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92696"/>
            <a:ext cx="3038475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223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mg0.liveinternet.ru/images/attach/b/4/103/141/103141816_PAP__2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430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://photoramki-online.ru/data/ramki/midle/chil_74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9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799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ksanna_ok.users.photofile.ru/photo/ksanna_ok/115400072/large/128032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242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ksanna_ok.users.photofile.ru/photo/ksanna_ok/115400072/large/128032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495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easyen.ru/_ld/178/53343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03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easyengl.ucoz.ru/_ld/170/s693698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13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333v.ru/uploads/6a/6a09e5bf92af120b8f8dae111380e2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438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333v.ru/uploads/6a/6a09e5bf92af120b8f8dae111380e2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29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333v.ru/uploads/6a/6a09e5bf92af120b8f8dae111380e2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mg.lenagold.ru/p/palm/palma6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202"/>
            <a:ext cx="3672408" cy="2696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school45.centerstart.ru/sites/default/files/u14/1_16.jpg"/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52" r="18957" b="8618"/>
          <a:stretch/>
        </p:blipFill>
        <p:spPr bwMode="auto">
          <a:xfrm>
            <a:off x="7980218" y="4368265"/>
            <a:ext cx="1163782" cy="245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99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ksanna_ok.users.photofile.ru/photo/ksanna_ok/115400072/large/128032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223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ages.alphacoders.com/133/133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3044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data.photo.sibnet.ru/upload/imggreat/12043440323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43"/>
          <a:stretch/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408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hqtexture.com/uploads/posts/2012-08/1343830450-209962-sea-wave-4-www.hqtexture.co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6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mg0.liveinternet.ru/images/attach/b/4/103/141/103141816_PAP__2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7305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888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8</cp:revision>
  <dcterms:created xsi:type="dcterms:W3CDTF">2016-11-22T13:19:47Z</dcterms:created>
  <dcterms:modified xsi:type="dcterms:W3CDTF">2016-11-27T16:22:22Z</dcterms:modified>
</cp:coreProperties>
</file>