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9" r:id="rId8"/>
    <p:sldId id="263" r:id="rId9"/>
    <p:sldId id="264" r:id="rId10"/>
    <p:sldId id="265" r:id="rId11"/>
    <p:sldId id="272" r:id="rId12"/>
    <p:sldId id="273" r:id="rId13"/>
    <p:sldId id="266" r:id="rId14"/>
    <p:sldId id="267" r:id="rId15"/>
    <p:sldId id="268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2824074074074076"/>
          <c:y val="4.3650793650793648E-2"/>
          <c:w val="0.44662146398366864"/>
          <c:h val="0.4801587301587301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bestFit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57</c:v>
                </c:pt>
                <c:pt idx="1">
                  <c:v>21</c:v>
                </c:pt>
                <c:pt idx="2">
                  <c:v>21</c:v>
                </c:pt>
                <c:pt idx="3">
                  <c:v>0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8A559267-FDB9-47BE-A99B-DB1BBD38433D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7EABF9E3-B042-434F-B535-3CF7E6ED8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9267-FDB9-47BE-A99B-DB1BBD38433D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F9E3-B042-434F-B535-3CF7E6ED8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9267-FDB9-47BE-A99B-DB1BBD38433D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F9E3-B042-434F-B535-3CF7E6ED8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9267-FDB9-47BE-A99B-DB1BBD38433D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F9E3-B042-434F-B535-3CF7E6ED8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9267-FDB9-47BE-A99B-DB1BBD38433D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F9E3-B042-434F-B535-3CF7E6ED8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9267-FDB9-47BE-A99B-DB1BBD38433D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F9E3-B042-434F-B535-3CF7E6ED8D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9267-FDB9-47BE-A99B-DB1BBD38433D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F9E3-B042-434F-B535-3CF7E6ED8D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9267-FDB9-47BE-A99B-DB1BBD38433D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F9E3-B042-434F-B535-3CF7E6ED8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9267-FDB9-47BE-A99B-DB1BBD38433D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ABF9E3-B042-434F-B535-3CF7E6ED8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8A559267-FDB9-47BE-A99B-DB1BBD38433D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7EABF9E3-B042-434F-B535-3CF7E6ED8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8A559267-FDB9-47BE-A99B-DB1BBD38433D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7EABF9E3-B042-434F-B535-3CF7E6ED8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8A559267-FDB9-47BE-A99B-DB1BBD38433D}" type="datetimeFigureOut">
              <a:rPr lang="ru-RU" smtClean="0"/>
              <a:pPr/>
              <a:t>22.04.2016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7EABF9E3-B042-434F-B535-3CF7E6ED8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1" y="1285861"/>
            <a:ext cx="5723468" cy="785818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Муниципальное  общеобразовательное  автономное учреждение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Средняя общеобразовательная  школа с.Большая Сазанка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2348880"/>
            <a:ext cx="5712179" cy="2911742"/>
          </a:xfrm>
        </p:spPr>
        <p:txBody>
          <a:bodyPr>
            <a:normAutofit fontScale="92500" lnSpcReduction="10000"/>
          </a:bodyPr>
          <a:lstStyle/>
          <a:p>
            <a:r>
              <a:rPr lang="ru-RU" sz="1800" dirty="0" smtClean="0"/>
              <a:t>Научно – практическая конференция</a:t>
            </a:r>
          </a:p>
          <a:p>
            <a:r>
              <a:rPr lang="ru-RU" sz="1800" dirty="0" smtClean="0"/>
              <a:t>«Парад наук - 2016»</a:t>
            </a:r>
          </a:p>
          <a:p>
            <a:endParaRPr lang="ru-RU" sz="1800" dirty="0"/>
          </a:p>
          <a:p>
            <a:r>
              <a:rPr lang="ru-RU" sz="1800" dirty="0" smtClean="0"/>
              <a:t>Тема:</a:t>
            </a:r>
          </a:p>
          <a:p>
            <a:r>
              <a:rPr lang="ru-RU" sz="1800" dirty="0" smtClean="0"/>
              <a:t>«Ароматерапия в жизни девятиклассников»</a:t>
            </a:r>
          </a:p>
          <a:p>
            <a:endParaRPr lang="ru-RU" sz="1800" dirty="0"/>
          </a:p>
          <a:p>
            <a:r>
              <a:rPr lang="ru-RU" sz="1400" dirty="0" smtClean="0"/>
              <a:t>                                         Выполнила:</a:t>
            </a:r>
          </a:p>
          <a:p>
            <a:r>
              <a:rPr lang="ru-RU" sz="1400" dirty="0" smtClean="0"/>
              <a:t>                                                                Ученица 9кл. </a:t>
            </a:r>
            <a:r>
              <a:rPr lang="ru-RU" sz="1400" dirty="0" err="1" smtClean="0"/>
              <a:t>Кипкаева</a:t>
            </a:r>
            <a:r>
              <a:rPr lang="ru-RU" sz="1400" dirty="0" smtClean="0"/>
              <a:t> Ю</a:t>
            </a:r>
          </a:p>
          <a:p>
            <a:r>
              <a:rPr lang="ru-RU" sz="1400" dirty="0"/>
              <a:t> </a:t>
            </a:r>
            <a:r>
              <a:rPr lang="ru-RU" sz="1400" dirty="0" smtClean="0"/>
              <a:t>                                             Руководитель:</a:t>
            </a:r>
          </a:p>
          <a:p>
            <a:r>
              <a:rPr lang="ru-RU" sz="1400" dirty="0" smtClean="0"/>
              <a:t>                                                                Учитель химии-биологии</a:t>
            </a:r>
          </a:p>
          <a:p>
            <a:r>
              <a:rPr lang="ru-RU" sz="1400" dirty="0" smtClean="0"/>
              <a:t>                                             </a:t>
            </a:r>
            <a:r>
              <a:rPr lang="ru-RU" sz="1400" dirty="0" err="1" smtClean="0"/>
              <a:t>Адищева</a:t>
            </a:r>
            <a:r>
              <a:rPr lang="ru-RU" sz="1400" dirty="0" smtClean="0"/>
              <a:t> Н.М.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815061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171257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C000"/>
                </a:solidFill>
                <a:latin typeface="+mn-lt"/>
              </a:rPr>
              <a:t>Апельсин</a:t>
            </a:r>
            <a:endParaRPr lang="ru-RU" sz="2800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b="1" i="1" dirty="0" smtClean="0"/>
              <a:t>Характеристика:</a:t>
            </a:r>
          </a:p>
          <a:p>
            <a:r>
              <a:rPr lang="ru-RU" sz="1800" dirty="0" smtClean="0"/>
              <a:t>Эфирное масло апельсина получают холодным отжимом из свежей кожуры сладкого апельсина.</a:t>
            </a:r>
          </a:p>
          <a:p>
            <a:r>
              <a:rPr lang="ru-RU" sz="1800" dirty="0" smtClean="0"/>
              <a:t>Сладковатый, легкий, слегка терпкий, солнечный запах апельсиновой цедры.</a:t>
            </a:r>
          </a:p>
          <a:p>
            <a:endParaRPr lang="ru-RU" sz="1800" dirty="0" smtClean="0"/>
          </a:p>
          <a:p>
            <a:r>
              <a:rPr lang="ru-RU" sz="1800" b="1" i="1" dirty="0" smtClean="0"/>
              <a:t>Воздействие на эмоциональную сферу:</a:t>
            </a:r>
            <a:endParaRPr lang="ru-RU" sz="1800" dirty="0" smtClean="0"/>
          </a:p>
          <a:p>
            <a:r>
              <a:rPr lang="ru-RU" sz="1800" dirty="0" smtClean="0"/>
              <a:t>Помогает улучшить настроение, снять усталость, избавиться от беспокойства, тревоги, повышает работоспособность.</a:t>
            </a:r>
            <a:endParaRPr lang="ru-RU" sz="1800" dirty="0"/>
          </a:p>
        </p:txBody>
      </p:sp>
      <p:pic>
        <p:nvPicPr>
          <p:cNvPr id="4" name="Рисунок 3" descr="C:\Users\Админ\Desktop\2016-04-21\DSC0164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717939"/>
            <a:ext cx="2376264" cy="18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25467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ЭКСПЕРИМЕНТ</a:t>
            </a:r>
            <a:endParaRPr lang="ru-RU" sz="2800" dirty="0">
              <a:solidFill>
                <a:srgbClr val="00B050"/>
              </a:solidFill>
            </a:endParaRPr>
          </a:p>
        </p:txBody>
      </p:sp>
      <p:pic>
        <p:nvPicPr>
          <p:cNvPr id="1026" name="Picture 2" descr="E:\2016-04-21\DSC016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500174"/>
            <a:ext cx="3714776" cy="3500462"/>
          </a:xfrm>
          <a:prstGeom prst="rect">
            <a:avLst/>
          </a:prstGeom>
          <a:noFill/>
        </p:spPr>
      </p:pic>
      <p:pic>
        <p:nvPicPr>
          <p:cNvPr id="5" name="Рисунок 4" descr="E:\2016-04-21\DSC0162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500174"/>
            <a:ext cx="3309953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53971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Эксперимент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63040" y="1357298"/>
            <a:ext cx="6196405" cy="4365771"/>
          </a:xfrm>
        </p:spPr>
        <p:txBody>
          <a:bodyPr/>
          <a:lstStyle/>
          <a:p>
            <a:r>
              <a:rPr lang="ru-RU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Итоги</a:t>
            </a:r>
            <a:r>
              <a:rPr lang="ru-RU" sz="1800" dirty="0" smtClean="0"/>
              <a:t>: В эксперименте участвовало 14 девятиклассников.</a:t>
            </a:r>
          </a:p>
          <a:p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При использовании эфирного масла апельсин -71%</a:t>
            </a:r>
          </a:p>
          <a:p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обучающихся почувствовали  улучшение настроения,</a:t>
            </a:r>
          </a:p>
          <a:p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29% не наблюдали улучшения;</a:t>
            </a:r>
          </a:p>
          <a:p>
            <a:endParaRPr lang="ru-RU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Когда по классам распространялся запах сосны -57% почувствовали успокаивающее воздействие, 43% этого не ощутили.</a:t>
            </a:r>
          </a:p>
          <a:p>
            <a:endParaRPr lang="ru-RU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36% обучающихся при запахе чайного дерева почувствовали повышение бодрости, 64% не почувствовали.</a:t>
            </a:r>
          </a:p>
          <a:p>
            <a:endParaRPr lang="ru-RU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ru-RU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ru-RU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ru-RU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+mn-lt"/>
              </a:rPr>
              <a:t>Опрос: «Как Вы думаете, полезны ли сеансы </a:t>
            </a:r>
            <a:r>
              <a:rPr lang="ru-RU" sz="2000" dirty="0" err="1" smtClean="0">
                <a:latin typeface="+mn-lt"/>
              </a:rPr>
              <a:t>ароматерапии</a:t>
            </a:r>
            <a:r>
              <a:rPr lang="ru-RU" sz="2000" smtClean="0">
                <a:latin typeface="+mn-lt"/>
              </a:rPr>
              <a:t>».</a:t>
            </a:r>
            <a:endParaRPr lang="ru-RU" sz="2000"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463675" y="2119313"/>
          <a:ext cx="6196013" cy="360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218279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63040" y="3071810"/>
            <a:ext cx="6196405" cy="2651258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Вывод</a:t>
            </a:r>
            <a:r>
              <a:rPr lang="ru-RU" sz="1800" dirty="0" smtClean="0"/>
              <a:t>: Ароматические масла благотворно влияют на организм человека, они воздействуют через органы обоняния на нервную систему. Аромат апельсина, знакомый с детства, несёт с собой не только приятные воспоминания, но и повышают оптимизм, веру в свои силы. Сосна способна снять усталость, переутомление, а чайное дерево бодрит.</a:t>
            </a:r>
          </a:p>
          <a:p>
            <a:r>
              <a:rPr lang="ru-RU" sz="1800" dirty="0" smtClean="0"/>
              <a:t>К сожалению </a:t>
            </a:r>
            <a:r>
              <a:rPr lang="ru-RU" sz="1800" dirty="0" err="1" smtClean="0"/>
              <a:t>ароматерапия</a:t>
            </a:r>
            <a:r>
              <a:rPr lang="ru-RU" sz="1800" dirty="0" smtClean="0"/>
              <a:t> – эффективный, но малоиспользуемый метод.</a:t>
            </a:r>
            <a:endParaRPr lang="ru-RU" sz="1800" dirty="0"/>
          </a:p>
        </p:txBody>
      </p:sp>
      <p:pic>
        <p:nvPicPr>
          <p:cNvPr id="1026" name="Picture 2" descr="C:\Users\Дарья\Pictures\844424932619988_fc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857232"/>
            <a:ext cx="4572032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23971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3214686"/>
            <a:ext cx="6196405" cy="2294069"/>
          </a:xfrm>
        </p:spPr>
        <p:txBody>
          <a:bodyPr/>
          <a:lstStyle/>
          <a:p>
            <a:r>
              <a:rPr lang="ru-RU" sz="1800" b="1" dirty="0" smtClean="0"/>
              <a:t>Рекомендации</a:t>
            </a:r>
            <a:r>
              <a:rPr lang="ru-RU" sz="1800" dirty="0" smtClean="0"/>
              <a:t>: </a:t>
            </a:r>
            <a:r>
              <a:rPr lang="ru-RU" sz="1800" dirty="0" err="1" smtClean="0"/>
              <a:t>Ароматерапия</a:t>
            </a:r>
            <a:r>
              <a:rPr lang="ru-RU" sz="1800" dirty="0" smtClean="0"/>
              <a:t> является уникальным звеном, связывающим наше здоровье с богатствами окружающего нас мира. Используйте ароматические масла, достаточно одного приятного запаха, чтобы расслабиться, улучшить настроение, самочувствие.</a:t>
            </a:r>
          </a:p>
          <a:p>
            <a:r>
              <a:rPr lang="ru-RU" sz="1800" dirty="0" smtClean="0"/>
              <a:t> </a:t>
            </a:r>
          </a:p>
          <a:p>
            <a:endParaRPr lang="ru-RU" dirty="0"/>
          </a:p>
        </p:txBody>
      </p:sp>
      <p:pic>
        <p:nvPicPr>
          <p:cNvPr id="2050" name="Picture 2" descr="C:\Users\Дарья\Pictures\aromathera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3" y="857232"/>
            <a:ext cx="2928958" cy="2071702"/>
          </a:xfrm>
          <a:prstGeom prst="rect">
            <a:avLst/>
          </a:prstGeom>
          <a:noFill/>
        </p:spPr>
      </p:pic>
      <p:pic>
        <p:nvPicPr>
          <p:cNvPr id="5" name="Рисунок 4" descr="C:\Users\Дарья\Pictures\Depositphotos_22010063_s-2015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857232"/>
            <a:ext cx="321471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   ЗА   ВНИМАНИЕ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Содержимое 3" descr="C:\Users\Дарья\Pictures\original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50730" y="2119313"/>
            <a:ext cx="4021903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603306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+mn-lt"/>
              </a:rPr>
              <a:t>Природа – это мудрая мать, всегда</a:t>
            </a:r>
            <a:br>
              <a:rPr lang="ru-RU" sz="1800" dirty="0" smtClean="0">
                <a:latin typeface="+mn-lt"/>
              </a:rPr>
            </a:br>
            <a:r>
              <a:rPr lang="ru-RU" sz="1800" dirty="0" smtClean="0">
                <a:latin typeface="+mn-lt"/>
              </a:rPr>
              <a:t>использующая наилучшее средства</a:t>
            </a:r>
            <a:br>
              <a:rPr lang="ru-RU" sz="1800" dirty="0" smtClean="0">
                <a:latin typeface="+mn-lt"/>
              </a:rPr>
            </a:br>
            <a:r>
              <a:rPr lang="ru-RU" sz="1800" dirty="0" smtClean="0">
                <a:latin typeface="+mn-lt"/>
              </a:rPr>
              <a:t>для достижения своих целей.</a:t>
            </a:r>
            <a:br>
              <a:rPr lang="ru-RU" sz="1800" dirty="0" smtClean="0">
                <a:latin typeface="+mn-lt"/>
              </a:rPr>
            </a:br>
            <a:r>
              <a:rPr lang="ru-RU" sz="1800" dirty="0" smtClean="0">
                <a:latin typeface="+mn-lt"/>
              </a:rPr>
              <a:t>                                                              Марк  Гендель</a:t>
            </a:r>
            <a:endParaRPr lang="ru-RU" sz="1800" dirty="0">
              <a:latin typeface="+mn-lt"/>
            </a:endParaRPr>
          </a:p>
        </p:txBody>
      </p:sp>
      <p:pic>
        <p:nvPicPr>
          <p:cNvPr id="1026" name="Picture 2" descr="C:\Users\Дарья\Pictures\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50730" y="2428868"/>
            <a:ext cx="4021903" cy="32940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28913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>
                <a:latin typeface="+mn-lt"/>
              </a:rPr>
              <a:t>Цель</a:t>
            </a:r>
            <a:r>
              <a:rPr lang="ru-RU" sz="2000" b="1" dirty="0" smtClean="0">
                <a:latin typeface="+mn-lt"/>
              </a:rPr>
              <a:t>:</a:t>
            </a:r>
            <a:r>
              <a:rPr lang="ru-RU" sz="2000" dirty="0" smtClean="0">
                <a:latin typeface="+mn-lt"/>
              </a:rPr>
              <a:t> Доказать воздействие  эфирных масел на самочувствие, настроение, активность</a:t>
            </a:r>
            <a:br>
              <a:rPr lang="ru-RU" sz="2000" dirty="0" smtClean="0">
                <a:latin typeface="+mn-lt"/>
              </a:rPr>
            </a:br>
            <a:r>
              <a:rPr lang="ru-RU" sz="2000" dirty="0" smtClean="0">
                <a:latin typeface="+mn-lt"/>
              </a:rPr>
              <a:t>девятиклассников.</a:t>
            </a:r>
            <a:endParaRPr lang="ru-RU" sz="20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/>
              <a:t>Задачи:</a:t>
            </a:r>
          </a:p>
          <a:p>
            <a:r>
              <a:rPr lang="ru-RU" sz="2000" b="1" dirty="0" smtClean="0"/>
              <a:t>- </a:t>
            </a:r>
            <a:r>
              <a:rPr lang="ru-RU" sz="2000" dirty="0" smtClean="0"/>
              <a:t>Проанализировать информацию по данной теме;</a:t>
            </a:r>
          </a:p>
          <a:p>
            <a:r>
              <a:rPr lang="ru-RU" sz="2000" b="1" dirty="0" smtClean="0"/>
              <a:t>- </a:t>
            </a:r>
            <a:r>
              <a:rPr lang="ru-RU" sz="2000" dirty="0" smtClean="0"/>
              <a:t>Экспериментально подтвердить цель исследования;</a:t>
            </a:r>
          </a:p>
          <a:p>
            <a:r>
              <a:rPr lang="ru-RU" sz="2000" dirty="0" smtClean="0"/>
              <a:t>- Описать, как эфирные масла действуют на организм человека;</a:t>
            </a:r>
          </a:p>
          <a:p>
            <a:r>
              <a:rPr lang="ru-RU" sz="2000" dirty="0" smtClean="0"/>
              <a:t>- Заинтересовать в проведении эксперимента одноклассников.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08712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539848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latin typeface="+mn-lt"/>
              </a:rPr>
              <a:t>Актуальность: </a:t>
            </a:r>
            <a:r>
              <a:rPr lang="ru-RU" sz="1800" dirty="0" smtClean="0">
                <a:latin typeface="+mn-lt"/>
              </a:rPr>
              <a:t>Каждый год синтезируется много новых лекарств, но очень важно использовать естественные природные средства, проверенные веками. Эфирные масла бесценный дар природы. Они позволяют улучшить состояние организма</a:t>
            </a:r>
            <a:r>
              <a:rPr lang="ru-RU" sz="1600" dirty="0" smtClean="0">
                <a:latin typeface="+mn-lt"/>
              </a:rPr>
              <a:t>.</a:t>
            </a:r>
            <a:endParaRPr lang="ru-RU" sz="16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728" y="2643182"/>
            <a:ext cx="6196405" cy="3103746"/>
          </a:xfrm>
        </p:spPr>
        <p:txBody>
          <a:bodyPr>
            <a:normAutofit/>
          </a:bodyPr>
          <a:lstStyle/>
          <a:p>
            <a:r>
              <a:rPr lang="ru-RU" sz="2000" b="1" i="1" dirty="0" smtClean="0"/>
              <a:t>Гипотеза:</a:t>
            </a:r>
            <a:r>
              <a:rPr lang="ru-RU" sz="2000" dirty="0" smtClean="0"/>
              <a:t> Предполагаю, что эфирные масла укрепляют здоровье.</a:t>
            </a:r>
          </a:p>
          <a:p>
            <a:endParaRPr lang="ru-RU" sz="2000" dirty="0" smtClean="0"/>
          </a:p>
          <a:p>
            <a:r>
              <a:rPr lang="ru-RU" sz="2000" b="1" i="1" dirty="0" smtClean="0"/>
              <a:t>Методы исследования:</a:t>
            </a:r>
          </a:p>
          <a:p>
            <a:r>
              <a:rPr lang="ru-RU" sz="2000" b="1" i="1" dirty="0" smtClean="0"/>
              <a:t>-</a:t>
            </a:r>
            <a:r>
              <a:rPr lang="ru-RU" sz="2000" dirty="0" smtClean="0"/>
              <a:t>Опрос;</a:t>
            </a:r>
          </a:p>
          <a:p>
            <a:r>
              <a:rPr lang="ru-RU" sz="2000" dirty="0" smtClean="0"/>
              <a:t>-Эксперимент</a:t>
            </a:r>
            <a:r>
              <a:rPr lang="ru-RU" sz="2000" b="1" i="1" dirty="0" smtClean="0"/>
              <a:t>;</a:t>
            </a:r>
          </a:p>
          <a:p>
            <a:r>
              <a:rPr lang="ru-RU" sz="2000" b="1" i="1" dirty="0" smtClean="0"/>
              <a:t>-</a:t>
            </a:r>
            <a:r>
              <a:rPr lang="ru-RU" sz="2000" dirty="0" smtClean="0"/>
              <a:t>Сравнение;</a:t>
            </a:r>
          </a:p>
          <a:p>
            <a:r>
              <a:rPr lang="ru-RU" sz="2000" dirty="0" smtClean="0"/>
              <a:t>-Наблюдение.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76687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>
                <a:latin typeface="+mn-lt"/>
              </a:rPr>
              <a:t>Объект исследования</a:t>
            </a:r>
            <a:r>
              <a:rPr lang="ru-RU" sz="2000" dirty="0" smtClean="0">
                <a:latin typeface="+mn-lt"/>
              </a:rPr>
              <a:t>: Девятиклассники.</a:t>
            </a:r>
            <a:br>
              <a:rPr lang="ru-RU" sz="2000" dirty="0" smtClean="0">
                <a:latin typeface="+mn-lt"/>
              </a:rPr>
            </a:br>
            <a:r>
              <a:rPr lang="ru-RU" sz="2000" b="1" i="1" dirty="0" smtClean="0">
                <a:latin typeface="+mn-lt"/>
              </a:rPr>
              <a:t>Предмет исследования</a:t>
            </a:r>
            <a:r>
              <a:rPr lang="ru-RU" sz="2000" dirty="0" smtClean="0">
                <a:latin typeface="+mn-lt"/>
              </a:rPr>
              <a:t>: Ароматические масла.</a:t>
            </a:r>
            <a:endParaRPr lang="ru-RU" sz="2000" dirty="0">
              <a:latin typeface="+mn-lt"/>
            </a:endParaRPr>
          </a:p>
        </p:txBody>
      </p:sp>
      <p:pic>
        <p:nvPicPr>
          <p:cNvPr id="2050" name="Picture 2" descr="C:\Users\Дарья\Pictures\-_1_~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3571876"/>
            <a:ext cx="3902301" cy="2286016"/>
          </a:xfrm>
          <a:prstGeom prst="rect">
            <a:avLst/>
          </a:prstGeom>
          <a:noFill/>
        </p:spPr>
      </p:pic>
      <p:pic>
        <p:nvPicPr>
          <p:cNvPr id="3" name="Picture 2" descr="C:\Users\Админ\Desktop\2016-04-21\DSC0163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72816"/>
            <a:ext cx="3168352" cy="2370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3485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err="1" smtClean="0">
                <a:latin typeface="+mn-lt"/>
              </a:rPr>
              <a:t>Ароматерапия</a:t>
            </a:r>
            <a:r>
              <a:rPr lang="ru-RU" sz="2000" dirty="0" smtClean="0">
                <a:latin typeface="+mn-lt"/>
              </a:rPr>
              <a:t> – наука и искусство влияния ароматов на психологическое и физическое состояние человека.</a:t>
            </a:r>
            <a:endParaRPr lang="ru-RU" sz="2000" dirty="0">
              <a:latin typeface="+mn-lt"/>
            </a:endParaRPr>
          </a:p>
        </p:txBody>
      </p:sp>
      <p:pic>
        <p:nvPicPr>
          <p:cNvPr id="4098" name="Picture 2" descr="C:\Users\Дарья\Pictures\arom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61417" y="2119313"/>
            <a:ext cx="5400528" cy="36036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1820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</a:rPr>
              <a:t>ЭФИРНЫЕ   МАСЛА</a:t>
            </a:r>
            <a:endParaRPr lang="ru-RU" sz="2000" i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C:\Users\Админ\Desktop\2016-04-21\DSC016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265" y="2119313"/>
            <a:ext cx="4804833" cy="360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4535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102724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+mn-lt"/>
              </a:rPr>
              <a:t>Чайное дерево</a:t>
            </a:r>
            <a:endParaRPr lang="ru-RU" sz="20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785926"/>
            <a:ext cx="6196405" cy="3937143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i="1" dirty="0" smtClean="0"/>
              <a:t>Характеристика:</a:t>
            </a:r>
          </a:p>
          <a:p>
            <a:r>
              <a:rPr lang="ru-RU" sz="1800" dirty="0" smtClean="0"/>
              <a:t>Из листьев дерева </a:t>
            </a:r>
            <a:r>
              <a:rPr lang="ru-RU" sz="1800" dirty="0" err="1" smtClean="0"/>
              <a:t>мелалеука</a:t>
            </a:r>
            <a:r>
              <a:rPr lang="ru-RU" sz="1800" dirty="0" smtClean="0"/>
              <a:t> готовят эфирное масло, которое называется маслом чайного дерева.</a:t>
            </a:r>
          </a:p>
          <a:p>
            <a:endParaRPr lang="ru-RU" sz="1800" dirty="0" smtClean="0"/>
          </a:p>
          <a:p>
            <a:r>
              <a:rPr lang="ru-RU" sz="1800" dirty="0" smtClean="0"/>
              <a:t>Запах чайного дерева холодный, бодрящий, резкий, с сильно выраженными горькими, пряными и терпкими нотами, в основе которых лежит древесный аромат.</a:t>
            </a:r>
          </a:p>
          <a:p>
            <a:endParaRPr lang="ru-RU" sz="1800" dirty="0"/>
          </a:p>
          <a:p>
            <a:r>
              <a:rPr lang="ru-RU" sz="1800" b="1" i="1" dirty="0" smtClean="0"/>
              <a:t>Воздействие на эмоциональную сферу:</a:t>
            </a:r>
            <a:endParaRPr lang="ru-RU" sz="1800" dirty="0" smtClean="0"/>
          </a:p>
          <a:p>
            <a:r>
              <a:rPr lang="ru-RU" sz="1800" dirty="0" smtClean="0"/>
              <a:t>Чайное дерево способствует избавлению от страхов, паники. Этот аромат подходит для тех, кто хочет получить больше самостоятельности, способствует принятию рациональных решений. Чайное дерево – масло активизирует мыслительные процессы и восприятие, стимулирует память.</a:t>
            </a:r>
            <a:endParaRPr lang="ru-RU" sz="1800" dirty="0"/>
          </a:p>
        </p:txBody>
      </p:sp>
      <p:pic>
        <p:nvPicPr>
          <p:cNvPr id="4" name="Рисунок 3" descr="C:\Users\Админ\Desktop\2016-04-21\DSC0164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764704"/>
            <a:ext cx="2276326" cy="13784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5245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B050"/>
                </a:solidFill>
                <a:latin typeface="+mn-lt"/>
              </a:rPr>
              <a:t>СОСНА</a:t>
            </a:r>
            <a:endParaRPr lang="ru-RU" sz="20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1857364"/>
            <a:ext cx="6196405" cy="3865705"/>
          </a:xfrm>
        </p:spPr>
        <p:txBody>
          <a:bodyPr>
            <a:normAutofit/>
          </a:bodyPr>
          <a:lstStyle/>
          <a:p>
            <a:r>
              <a:rPr lang="ru-RU" sz="1800" b="1" i="1" dirty="0" smtClean="0"/>
              <a:t>Характеристика:</a:t>
            </a:r>
          </a:p>
          <a:p>
            <a:r>
              <a:rPr lang="ru-RU" sz="1800" dirty="0" smtClean="0"/>
              <a:t>Эфирное масло сосны получают из хвои сосны обыкновенной.</a:t>
            </a:r>
          </a:p>
          <a:p>
            <a:r>
              <a:rPr lang="ru-RU" sz="1800" dirty="0" smtClean="0"/>
              <a:t>Сосна обладает сладким, бальзамовым хвойным ароматом.</a:t>
            </a:r>
          </a:p>
          <a:p>
            <a:endParaRPr lang="ru-RU" sz="1800" dirty="0"/>
          </a:p>
          <a:p>
            <a:r>
              <a:rPr lang="ru-RU" sz="1800" b="1" i="1" dirty="0" smtClean="0"/>
              <a:t>Воздействие на эмоциональную сферу:</a:t>
            </a:r>
          </a:p>
          <a:p>
            <a:r>
              <a:rPr lang="ru-RU" sz="1800" dirty="0" smtClean="0"/>
              <a:t>Эфирное масло сосны помогает восстановить душевное равновесие, справиться со стрессами, стимулировать умственную деятельность, развивает чувство стойкости к проблемам, помогает поверить в собственные силы.</a:t>
            </a:r>
            <a:endParaRPr lang="ru-RU" sz="1800" dirty="0"/>
          </a:p>
        </p:txBody>
      </p:sp>
      <p:pic>
        <p:nvPicPr>
          <p:cNvPr id="4" name="Рисунок 3" descr="C:\Users\Админ\Desktop\2016-04-21\DSC0164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42" y="785794"/>
            <a:ext cx="2857520" cy="14399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99232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740</TotalTime>
  <Words>541</Words>
  <Application>Microsoft Office PowerPoint</Application>
  <PresentationFormat>Экран (4:3)</PresentationFormat>
  <Paragraphs>74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Кнопка</vt:lpstr>
      <vt:lpstr>Муниципальное  общеобразовательное  автономное учреждение  Средняя общеобразовательная  школа с.Большая Сазанка</vt:lpstr>
      <vt:lpstr>Природа – это мудрая мать, всегда использующая наилучшее средства для достижения своих целей.                                                               Марк  Гендель</vt:lpstr>
      <vt:lpstr>Цель: Доказать воздействие  эфирных масел на самочувствие, настроение, активность девятиклассников.</vt:lpstr>
      <vt:lpstr>Актуальность: Каждый год синтезируется много новых лекарств, но очень важно использовать естественные природные средства, проверенные веками. Эфирные масла бесценный дар природы. Они позволяют улучшить состояние организма.</vt:lpstr>
      <vt:lpstr>Объект исследования: Девятиклассники. Предмет исследования: Ароматические масла.</vt:lpstr>
      <vt:lpstr>Ароматерапия – наука и искусство влияния ароматов на психологическое и физическое состояние человека.</vt:lpstr>
      <vt:lpstr>ЭФИРНЫЕ   МАСЛА</vt:lpstr>
      <vt:lpstr>Чайное дерево</vt:lpstr>
      <vt:lpstr>СОСНА</vt:lpstr>
      <vt:lpstr>Апельсин</vt:lpstr>
      <vt:lpstr>ЭКСПЕРИМЕНТ</vt:lpstr>
      <vt:lpstr>Эксперимент</vt:lpstr>
      <vt:lpstr>Опрос: «Как Вы думаете, полезны ли сеансы ароматерапии».</vt:lpstr>
      <vt:lpstr>Презентация PowerPoint</vt:lpstr>
      <vt:lpstr>Презентация PowerPoint</vt:lpstr>
      <vt:lpstr>СПАСИБО    ЗА  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общеобразовательное автономное учреждение  Средняя общеобразовательная школа с.Большая Сазанкам</dc:title>
  <dc:creator>Админ</dc:creator>
  <cp:lastModifiedBy>Админ</cp:lastModifiedBy>
  <cp:revision>33</cp:revision>
  <dcterms:created xsi:type="dcterms:W3CDTF">2016-04-18T23:28:20Z</dcterms:created>
  <dcterms:modified xsi:type="dcterms:W3CDTF">2016-04-22T00:40:04Z</dcterms:modified>
</cp:coreProperties>
</file>