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62" r:id="rId4"/>
    <p:sldId id="261" r:id="rId5"/>
    <p:sldId id="260" r:id="rId6"/>
    <p:sldId id="259" r:id="rId7"/>
    <p:sldId id="258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31B27-20AE-480A-A079-1835AE4715A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8F87-5919-4793-8E75-1413928FF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519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31B27-20AE-480A-A079-1835AE4715A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8F87-5919-4793-8E75-1413928FF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481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31B27-20AE-480A-A079-1835AE4715A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8F87-5919-4793-8E75-1413928FF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375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31B27-20AE-480A-A079-1835AE4715A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8F87-5919-4793-8E75-1413928FF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163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31B27-20AE-480A-A079-1835AE4715A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8F87-5919-4793-8E75-1413928FF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729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31B27-20AE-480A-A079-1835AE4715A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8F87-5919-4793-8E75-1413928FF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278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31B27-20AE-480A-A079-1835AE4715A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8F87-5919-4793-8E75-1413928FF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619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31B27-20AE-480A-A079-1835AE4715A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8F87-5919-4793-8E75-1413928FF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756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31B27-20AE-480A-A079-1835AE4715A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8F87-5919-4793-8E75-1413928FF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195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31B27-20AE-480A-A079-1835AE4715A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8F87-5919-4793-8E75-1413928FF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07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31B27-20AE-480A-A079-1835AE4715A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8F87-5919-4793-8E75-1413928FF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452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31B27-20AE-480A-A079-1835AE4715A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48F87-5919-4793-8E75-1413928FF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530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7.xml"/><Relationship Id="rId7" Type="http://schemas.openxmlformats.org/officeDocument/2006/relationships/slide" Target="slide3.xml"/><Relationship Id="rId12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slide" Target="slide5.xml"/><Relationship Id="rId5" Type="http://schemas.openxmlformats.org/officeDocument/2006/relationships/slide" Target="slide6.xm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slide" Target="slide2.xml"/><Relationship Id="rId1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t="-33000" r="-4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48" y="1314731"/>
            <a:ext cx="1575566" cy="2779941"/>
          </a:xfrm>
          <a:prstGeom prst="rect">
            <a:avLst/>
          </a:prstGeom>
        </p:spPr>
      </p:pic>
      <p:pic>
        <p:nvPicPr>
          <p:cNvPr id="7" name="Рисунок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714" y="3201670"/>
            <a:ext cx="2837574" cy="2816279"/>
          </a:xfrm>
          <a:prstGeom prst="rect">
            <a:avLst/>
          </a:prstGeom>
        </p:spPr>
      </p:pic>
      <p:pic>
        <p:nvPicPr>
          <p:cNvPr id="14" name="Рисунок 13">
            <a:hlinkClick r:id="rId7" action="ppaction://hlinksldjump"/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69" t="4629" r="21271" b="4131"/>
          <a:stretch/>
        </p:blipFill>
        <p:spPr>
          <a:xfrm>
            <a:off x="9123507" y="1296266"/>
            <a:ext cx="2245097" cy="18393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35229" y="121730"/>
            <a:ext cx="87681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НАРОДНЫЕ СИМВОЛЫ РОССИИ</a:t>
            </a:r>
            <a:endParaRPr lang="ru-RU" sz="40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8" name="Рисунок 7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7046" y="3770773"/>
            <a:ext cx="2658017" cy="1860612"/>
          </a:xfrm>
          <a:prstGeom prst="rect">
            <a:avLst/>
          </a:prstGeom>
        </p:spPr>
      </p:pic>
      <p:pic>
        <p:nvPicPr>
          <p:cNvPr id="10" name="Рисунок 9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867" y="1910781"/>
            <a:ext cx="1976461" cy="2790298"/>
          </a:xfrm>
          <a:prstGeom prst="rect">
            <a:avLst/>
          </a:prstGeom>
        </p:spPr>
      </p:pic>
      <p:pic>
        <p:nvPicPr>
          <p:cNvPr id="11" name="Рисунок 10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798800">
            <a:off x="6583924" y="4578543"/>
            <a:ext cx="1723907" cy="137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24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t="-33000" r="-4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5229" y="121730"/>
            <a:ext cx="87681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РОМАШКА</a:t>
            </a:r>
            <a:endParaRPr lang="ru-RU" sz="40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220" y="1445168"/>
            <a:ext cx="4662093" cy="326346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983550" y="958788"/>
            <a:ext cx="5504155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/>
              <a:t>Ромашки! Простые, изысканные, веселые...! Пожалуй, один из самых известных и любимых цветков в России. </a:t>
            </a:r>
            <a:r>
              <a:rPr lang="ru-RU" dirty="0" smtClean="0"/>
              <a:t>Ромашка </a:t>
            </a:r>
            <a:r>
              <a:rPr lang="ru-RU" dirty="0"/>
              <a:t>является любимым цветком многих девушек и женщин.  Венки из ромашек – украшение головы на любом выезде за город. А сколько гаданий по ромашке – и не перечислить…. </a:t>
            </a:r>
            <a:r>
              <a:rPr lang="ru-RU" dirty="0" smtClean="0"/>
              <a:t>. Ромашка </a:t>
            </a:r>
            <a:r>
              <a:rPr lang="ru-RU" dirty="0"/>
              <a:t>символ добра, любви, и добрых пожеланий.</a:t>
            </a:r>
          </a:p>
          <a:p>
            <a:endParaRPr lang="ru-RU" dirty="0"/>
          </a:p>
        </p:txBody>
      </p:sp>
      <p:sp>
        <p:nvSpPr>
          <p:cNvPr id="3" name="Управляющая кнопка: в начало 2">
            <a:hlinkClick r:id="" action="ppaction://hlinkshowjump?jump=firstslide" highlightClick="1"/>
          </p:cNvPr>
          <p:cNvSpPr/>
          <p:nvPr/>
        </p:nvSpPr>
        <p:spPr>
          <a:xfrm>
            <a:off x="11709647" y="121730"/>
            <a:ext cx="266330" cy="331031"/>
          </a:xfrm>
          <a:prstGeom prst="actionButtonBeginning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43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t="-33000" r="-4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69" t="4629" r="21271" b="4131"/>
          <a:stretch/>
        </p:blipFill>
        <p:spPr>
          <a:xfrm>
            <a:off x="179204" y="1832294"/>
            <a:ext cx="3882958" cy="31811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35229" y="121730"/>
            <a:ext cx="87681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ВАЛЕНКИ</a:t>
            </a:r>
            <a:endParaRPr lang="ru-RU" sz="40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65468" y="908964"/>
            <a:ext cx="7102136" cy="4619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err="1"/>
              <a:t>Ва́ленки</a:t>
            </a:r>
            <a:r>
              <a:rPr lang="ru-RU" dirty="0"/>
              <a:t> — </a:t>
            </a:r>
            <a:r>
              <a:rPr lang="ru-RU" dirty="0" smtClean="0"/>
              <a:t>тёплые </a:t>
            </a:r>
            <a:r>
              <a:rPr lang="ru-RU" dirty="0"/>
              <a:t> </a:t>
            </a:r>
            <a:r>
              <a:rPr lang="ru-RU" dirty="0" smtClean="0"/>
              <a:t>сапоги</a:t>
            </a:r>
            <a:r>
              <a:rPr lang="ru-RU" dirty="0"/>
              <a:t> </a:t>
            </a:r>
            <a:r>
              <a:rPr lang="ru-RU" dirty="0" smtClean="0"/>
              <a:t>из шерсти. Традиционно </a:t>
            </a:r>
            <a:r>
              <a:rPr lang="ru-RU" dirty="0"/>
              <a:t>валенки бывают коричневого, черного, серого и белого цвета</a:t>
            </a:r>
            <a:r>
              <a:rPr lang="ru-RU" dirty="0" smtClean="0"/>
              <a:t>, </a:t>
            </a:r>
            <a:r>
              <a:rPr lang="ru-RU" dirty="0"/>
              <a:t>но в последние годы выпускаются валенки самых разных </a:t>
            </a:r>
            <a:r>
              <a:rPr lang="ru-RU" dirty="0" smtClean="0"/>
              <a:t>цветов</a:t>
            </a:r>
          </a:p>
          <a:p>
            <a:pPr fontAlgn="base">
              <a:lnSpc>
                <a:spcPct val="150000"/>
              </a:lnSpc>
            </a:pPr>
            <a:r>
              <a:rPr lang="ru-RU" dirty="0"/>
              <a:t>Слово «валенки» неотделимо от традиционного представления о России, о её долгой зиме со снежными просторами. В валенках праздновали Масленицу, колядовали, плясали под гармонь. Спасали валенки и нашу армию во времена отечественных войн, помогали путешественникам, осваивавшим северные территории.</a:t>
            </a:r>
          </a:p>
          <a:p>
            <a:pPr fontAlgn="base">
              <a:lnSpc>
                <a:spcPct val="150000"/>
              </a:lnSpc>
            </a:pPr>
            <a:r>
              <a:rPr lang="ru-RU" dirty="0"/>
              <a:t>Валенки так любимы в нашей стране, что  про них и песни поют, и сказки рассказывают, и стихи слагаю</a:t>
            </a:r>
          </a:p>
          <a:p>
            <a:pPr>
              <a:lnSpc>
                <a:spcPct val="150000"/>
              </a:lnSpc>
            </a:pPr>
            <a:endParaRPr lang="ru-RU" dirty="0"/>
          </a:p>
        </p:txBody>
      </p:sp>
      <p:sp>
        <p:nvSpPr>
          <p:cNvPr id="5" name="Управляющая кнопка: в начало 4">
            <a:hlinkClick r:id="" action="ppaction://hlinkshowjump?jump=firstslide" highlightClick="1"/>
          </p:cNvPr>
          <p:cNvSpPr/>
          <p:nvPr/>
        </p:nvSpPr>
        <p:spPr>
          <a:xfrm>
            <a:off x="11709647" y="121731"/>
            <a:ext cx="266329" cy="304398"/>
          </a:xfrm>
          <a:prstGeom prst="actionButtonBeginning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35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t="-33000" r="-4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5229" y="121730"/>
            <a:ext cx="87681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ЛОЖКИ РАСПИСНЫЕ</a:t>
            </a:r>
            <a:endParaRPr lang="ru-RU" sz="40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798800">
            <a:off x="515448" y="2264407"/>
            <a:ext cx="3253201" cy="258703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70159" y="832500"/>
            <a:ext cx="7119891" cy="5450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Одним из самых узнаваемых символов России является расписная деревянная ложка.</a:t>
            </a:r>
          </a:p>
          <a:p>
            <a:pPr>
              <a:lnSpc>
                <a:spcPct val="150000"/>
              </a:lnSpc>
            </a:pPr>
            <a:r>
              <a:rPr lang="ru-RU" dirty="0"/>
              <a:t>С давних времен русские мастера использовали для изготовления ложек древесину липы, яблони, рябины и других деревьев. Было принято украшать ложки резными и расписными узорами и орнаментами. </a:t>
            </a: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dirty="0"/>
              <a:t>Изготовление ложек считалось целым искусством, обучаться которому приходилось годами.</a:t>
            </a:r>
            <a:br>
              <a:rPr lang="ru-RU" dirty="0"/>
            </a:br>
            <a:r>
              <a:rPr lang="ru-RU" dirty="0"/>
              <a:t>Деревянные ложки были не только незаменимым кухонным предметом, но и музыкальным инструментом. </a:t>
            </a: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dirty="0"/>
              <a:t>На сегодняшний день деревянные ложки практически не используются в быту, однако как сувенир и коллекционный предмет ложка остается весьма популярной.</a:t>
            </a:r>
          </a:p>
        </p:txBody>
      </p:sp>
      <p:sp>
        <p:nvSpPr>
          <p:cNvPr id="5" name="Управляющая кнопка: в начало 4">
            <a:hlinkClick r:id="" action="ppaction://hlinkshowjump?jump=firstslide" highlightClick="1"/>
          </p:cNvPr>
          <p:cNvSpPr/>
          <p:nvPr/>
        </p:nvSpPr>
        <p:spPr>
          <a:xfrm>
            <a:off x="11745157" y="121730"/>
            <a:ext cx="230820" cy="322153"/>
          </a:xfrm>
          <a:prstGeom prst="actionButtonBeginning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15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t="-33000" r="-4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70043" y="235943"/>
            <a:ext cx="87681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БЕРЕЗА</a:t>
            </a:r>
            <a:endParaRPr lang="ru-RU" sz="40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942" y="943829"/>
            <a:ext cx="3143206" cy="443746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237607" y="943828"/>
            <a:ext cx="6815091" cy="4204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</a:rPr>
              <a:t>На Руси всегда любили белоствольную красавицу — березку. Ее называли деревом счастья</a:t>
            </a:r>
            <a:r>
              <a:rPr lang="ru-RU" dirty="0" smtClean="0">
                <a:solidFill>
                  <a:srgbClr val="000000"/>
                </a:solidFill>
              </a:rPr>
              <a:t>, считали </a:t>
            </a:r>
            <a:r>
              <a:rPr lang="ru-RU" dirty="0">
                <a:solidFill>
                  <a:srgbClr val="000000"/>
                </a:solidFill>
              </a:rPr>
              <a:t>символом девичьей нежности и красоты. Освещали дома березовыми лучинами, разбитые вещи связывали крепкой берестой, из березовых почек готовили лекарства, березовым веником в бане выгоняли хворь и, конечно же, пили целебный березовый сок. В далекие времена когда не было бумаги, люди писали на бересте </a:t>
            </a:r>
            <a:r>
              <a:rPr lang="ru-RU" dirty="0" err="1">
                <a:solidFill>
                  <a:srgbClr val="000000"/>
                </a:solidFill>
              </a:rPr>
              <a:t>письма.Ни</a:t>
            </a:r>
            <a:r>
              <a:rPr lang="ru-RU" dirty="0">
                <a:solidFill>
                  <a:srgbClr val="000000"/>
                </a:solidFill>
              </a:rPr>
              <a:t> в одной стране нет столько берёз, как у нас в России. Любит наш народ свою зелёную красавицу и за её красоту и за пользу, которую она приносит.</a:t>
            </a:r>
            <a:endParaRPr lang="ru-RU" dirty="0"/>
          </a:p>
        </p:txBody>
      </p:sp>
      <p:sp>
        <p:nvSpPr>
          <p:cNvPr id="5" name="Управляющая кнопка: в начало 4">
            <a:hlinkClick r:id="" action="ppaction://hlinkshowjump?jump=firstslide" highlightClick="1"/>
          </p:cNvPr>
          <p:cNvSpPr/>
          <p:nvPr/>
        </p:nvSpPr>
        <p:spPr>
          <a:xfrm>
            <a:off x="11691891" y="121729"/>
            <a:ext cx="284086" cy="331031"/>
          </a:xfrm>
          <a:prstGeom prst="actionButtonBeginning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42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t="-33000" r="-4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93" y="1475189"/>
            <a:ext cx="3723847" cy="36959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35229" y="121730"/>
            <a:ext cx="87681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МЕДВЕДЬ</a:t>
            </a:r>
            <a:endParaRPr lang="ru-RU" sz="40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1" y="1145219"/>
            <a:ext cx="5965794" cy="295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/>
              <a:t>Медведь - еще один неофициальный символ России. Это один из самых крупных хищников планеты. Он  не просто силен, а могуч, коварен и лют. Медведь - символ добродушия и ярости, богатырской силы. Русских сравнивают с медведями, с одной стороны, в их нерасторопности и </a:t>
            </a:r>
            <a:r>
              <a:rPr lang="ru-RU" dirty="0" err="1"/>
              <a:t>незлюбивости</a:t>
            </a:r>
            <a:r>
              <a:rPr lang="ru-RU" dirty="0"/>
              <a:t>, с другой - в их умении постоять за себя.</a:t>
            </a:r>
          </a:p>
        </p:txBody>
      </p:sp>
      <p:sp>
        <p:nvSpPr>
          <p:cNvPr id="5" name="Управляющая кнопка: в начало 4">
            <a:hlinkClick r:id="" action="ppaction://hlinkshowjump?jump=firstslide" highlightClick="1"/>
          </p:cNvPr>
          <p:cNvSpPr/>
          <p:nvPr/>
        </p:nvSpPr>
        <p:spPr>
          <a:xfrm>
            <a:off x="11709647" y="121730"/>
            <a:ext cx="266330" cy="331031"/>
          </a:xfrm>
          <a:prstGeom prst="actionButtonBeginning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00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t="-33000" r="-4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719" y="694621"/>
            <a:ext cx="2529121" cy="44624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55325" y="231227"/>
            <a:ext cx="43617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МАТРЕШКА</a:t>
            </a:r>
            <a:endParaRPr lang="ru-RU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86687" y="939113"/>
            <a:ext cx="752530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</a:rPr>
              <a:t>Матрёшка — символ жизни. Она символизирует богатство, плодородие, материнство. Именно поэтому её так любят в народе.</a:t>
            </a:r>
          </a:p>
          <a:p>
            <a:pPr algn="just"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</a:rPr>
              <a:t>Матрёшка олицетворяет весь русский народ с его широкой душой, яркими красками, дружными семьями</a:t>
            </a:r>
            <a:r>
              <a:rPr lang="ru-RU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dirty="0"/>
              <a:t>Матрёшка уникальная русская игрушка. Вместе с русской березкой и русским самоваром она стала символом России. Для иностранцев русская матрёшка – это в первую очередь сувенир, приобретённый на память о путешествии в нашу страну.</a:t>
            </a:r>
          </a:p>
          <a:p>
            <a:pPr>
              <a:lnSpc>
                <a:spcPct val="150000"/>
              </a:lnSpc>
            </a:pPr>
            <a:r>
              <a:rPr lang="ru-RU" dirty="0"/>
              <a:t>А нам, россиянам, не стоит забывать о том, что эта удивительная детская игрушка имеет богатую историю. Можно придумать множество игр с матрёшками, можно просто любоваться ими, а можно самому научиться расписывать деревянные заготовки.</a:t>
            </a:r>
          </a:p>
          <a:p>
            <a:pPr algn="just"/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5" name="Управляющая кнопка: в начало 4">
            <a:hlinkClick r:id="" action="ppaction://hlinkshowjump?jump=firstslide" highlightClick="1"/>
          </p:cNvPr>
          <p:cNvSpPr/>
          <p:nvPr/>
        </p:nvSpPr>
        <p:spPr>
          <a:xfrm>
            <a:off x="11754035" y="121729"/>
            <a:ext cx="221941" cy="322153"/>
          </a:xfrm>
          <a:prstGeom prst="actionButtonBeginning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95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1032</TotalTime>
  <Words>301</Words>
  <Application>Microsoft Office PowerPoint</Application>
  <PresentationFormat>Широкоэкранный</PresentationFormat>
  <Paragraphs>21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Bookman Old Style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Windows User</cp:lastModifiedBy>
  <cp:revision>15</cp:revision>
  <dcterms:created xsi:type="dcterms:W3CDTF">2022-11-08T15:26:56Z</dcterms:created>
  <dcterms:modified xsi:type="dcterms:W3CDTF">2022-12-07T07:53:14Z</dcterms:modified>
</cp:coreProperties>
</file>