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F408E3-30DD-404E-84A6-F2D526767CC7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60524B-6B2F-4A96-9FA2-920A30DCE7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70C0"/>
                </a:solidFill>
              </a:rPr>
              <a:t>Планеты солнечной системы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Для детей старшей группы детского сада «Тополек»</a:t>
            </a:r>
          </a:p>
          <a:p>
            <a:r>
              <a:rPr lang="ru-RU" dirty="0"/>
              <a:t>Составила: воспитатель Казанцева Елена Сергеевна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 Земля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0042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Есть одна планета – сад</a:t>
            </a:r>
          </a:p>
          <a:p>
            <a:r>
              <a:rPr lang="ru-RU" dirty="0"/>
              <a:t>В этом космосе холодном.</a:t>
            </a:r>
          </a:p>
          <a:p>
            <a:r>
              <a:rPr lang="ru-RU" dirty="0"/>
              <a:t>Только здесь леса шумят,</a:t>
            </a:r>
          </a:p>
          <a:p>
            <a:r>
              <a:rPr lang="ru-RU" dirty="0"/>
              <a:t>Птиц скликая перелетных.</a:t>
            </a:r>
          </a:p>
          <a:p>
            <a:r>
              <a:rPr lang="ru-RU" dirty="0"/>
              <a:t>Лишь на ней одной цветут</a:t>
            </a:r>
          </a:p>
          <a:p>
            <a:r>
              <a:rPr lang="ru-RU" dirty="0"/>
              <a:t>Ландыши в траве зеленой,</a:t>
            </a:r>
          </a:p>
          <a:p>
            <a:r>
              <a:rPr lang="ru-RU" dirty="0"/>
              <a:t>И стрекозы только тут</a:t>
            </a:r>
          </a:p>
          <a:p>
            <a:r>
              <a:rPr lang="ru-RU" dirty="0"/>
              <a:t>В речку смотрят удивленно…</a:t>
            </a:r>
          </a:p>
        </p:txBody>
      </p:sp>
      <p:pic>
        <p:nvPicPr>
          <p:cNvPr id="5" name="Содержимое 4" descr="http://cdn01.ru/files/users/images/52/7b/527b9c3c3dfb4c93297a251da3d417ac.jpe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714488"/>
            <a:ext cx="4900618" cy="3380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Марс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www.spothaber.com/images/haberler/9bc09eda4c.jpg"/>
          <p:cNvPicPr>
            <a:picLocks noGrp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5286412" cy="426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715008" y="2071677"/>
            <a:ext cx="2971792" cy="4054485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/>
              <a:t>На четвёртой Марс живёт орбите,</a:t>
            </a:r>
          </a:p>
          <a:p>
            <a:pPr fontAlgn="base"/>
            <a:r>
              <a:rPr lang="ru-RU" dirty="0"/>
              <a:t>Первый внешний он сосед Земли.</a:t>
            </a:r>
          </a:p>
          <a:p>
            <a:pPr fontAlgn="base"/>
            <a:r>
              <a:rPr lang="ru-RU" dirty="0"/>
              <a:t>Год земного вдвое дольше длится,</a:t>
            </a:r>
          </a:p>
          <a:p>
            <a:pPr fontAlgn="base"/>
            <a:r>
              <a:rPr lang="ru-RU" dirty="0"/>
              <a:t>А ещё у Марса – две луны.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Юпитер</a:t>
            </a:r>
          </a:p>
        </p:txBody>
      </p:sp>
      <p:pic>
        <p:nvPicPr>
          <p:cNvPr id="5" name="Содержимое 4" descr="http://overgraph.ru/images/870967_izobrazhenie-upitera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60"/>
            <a:ext cx="5900750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388" y="1285860"/>
            <a:ext cx="2257412" cy="484030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Юпитер больше всех планет,</a:t>
            </a:r>
          </a:p>
          <a:p>
            <a:r>
              <a:rPr lang="ru-RU" dirty="0"/>
              <a:t>Но жизни на планете нет.</a:t>
            </a:r>
          </a:p>
          <a:p>
            <a:r>
              <a:rPr lang="ru-RU" dirty="0"/>
              <a:t>Повсюду жидкий водород,</a:t>
            </a:r>
          </a:p>
          <a:p>
            <a:r>
              <a:rPr lang="ru-RU" dirty="0"/>
              <a:t>И лютый холод круглый год.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6. Сатурн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1971660" cy="455455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Сатурн непременно узнаешь в лицо,</a:t>
            </a:r>
          </a:p>
          <a:p>
            <a:r>
              <a:rPr lang="ru-RU" dirty="0"/>
              <a:t>Его окружает большое кольцо.</a:t>
            </a:r>
          </a:p>
          <a:p>
            <a:r>
              <a:rPr lang="ru-RU" dirty="0"/>
              <a:t>Когда-то давно там замерзла вода,</a:t>
            </a:r>
          </a:p>
          <a:p>
            <a:r>
              <a:rPr lang="ru-RU" dirty="0"/>
              <a:t>И кольца Сатурна из снега и льда.</a:t>
            </a:r>
          </a:p>
        </p:txBody>
      </p:sp>
      <p:pic>
        <p:nvPicPr>
          <p:cNvPr id="5" name="Содержимое 4" descr="http://www.cool2bkids.com/wp-content/uploads/2014/05/Saturn-Pictures.pn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214422"/>
            <a:ext cx="6500858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7. Уран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143636" y="928670"/>
            <a:ext cx="2543164" cy="1246205"/>
          </a:xfrm>
        </p:spPr>
        <p:txBody>
          <a:bodyPr/>
          <a:lstStyle/>
          <a:p>
            <a:r>
              <a:rPr lang="ru-RU" dirty="0"/>
              <a:t>           Я Уран.</a:t>
            </a:r>
          </a:p>
          <a:p>
            <a:endParaRPr lang="ru-RU" dirty="0"/>
          </a:p>
        </p:txBody>
      </p:sp>
      <p:pic>
        <p:nvPicPr>
          <p:cNvPr id="7" name="Содержимое 6" descr="http://www.technologijos.lt/upload/image/n/mokslas/astronomija_ir_kosmonautika/S-30789/nuotrauka-58069/Uranas_101.jpg"/>
          <p:cNvPicPr>
            <a:picLocks noGrp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5286412" cy="541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786446" y="2500306"/>
            <a:ext cx="2900354" cy="3625857"/>
          </a:xfrm>
        </p:spPr>
        <p:txBody>
          <a:bodyPr>
            <a:normAutofit/>
          </a:bodyPr>
          <a:lstStyle/>
          <a:p>
            <a:r>
              <a:rPr lang="ru-RU" dirty="0"/>
              <a:t>Здесь холодные миры.</a:t>
            </a:r>
            <a:br>
              <a:rPr lang="ru-RU" dirty="0"/>
            </a:br>
            <a:r>
              <a:rPr lang="ru-RU" dirty="0"/>
              <a:t>Света нет и нет жары.</a:t>
            </a:r>
            <a:br>
              <a:rPr lang="ru-RU" dirty="0"/>
            </a:br>
            <a:r>
              <a:rPr lang="ru-RU" dirty="0"/>
              <a:t>Вечная зима и ночь...</a:t>
            </a:r>
            <a:br>
              <a:rPr lang="ru-RU" dirty="0"/>
            </a:br>
            <a:r>
              <a:rPr lang="ru-RU" dirty="0"/>
              <a:t>Захотелось сразу прочь.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8. Нептун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2686040" cy="4697427"/>
          </a:xfrm>
        </p:spPr>
        <p:txBody>
          <a:bodyPr>
            <a:normAutofit fontScale="92500"/>
          </a:bodyPr>
          <a:lstStyle/>
          <a:p>
            <a:r>
              <a:rPr lang="ru-RU" dirty="0"/>
              <a:t>Я – Нептун.</a:t>
            </a:r>
          </a:p>
          <a:p>
            <a:r>
              <a:rPr lang="ru-RU" dirty="0"/>
              <a:t>На планете синей-синей</a:t>
            </a:r>
          </a:p>
          <a:p>
            <a:r>
              <a:rPr lang="ru-RU" dirty="0"/>
              <a:t>Дует ветер очень сильный.</a:t>
            </a:r>
          </a:p>
          <a:p>
            <a:r>
              <a:rPr lang="ru-RU" dirty="0"/>
              <a:t>Год на ней велик весьма -</a:t>
            </a:r>
          </a:p>
          <a:p>
            <a:r>
              <a:rPr lang="ru-RU" dirty="0"/>
              <a:t>Длится 40 лет зима.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Содержимое 4" descr="http://edikst.ru/misc/i/gallery/14901/463477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1500174"/>
            <a:ext cx="5324484" cy="402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9. Плутон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3114668" cy="4554551"/>
          </a:xfrm>
        </p:spPr>
        <p:txBody>
          <a:bodyPr>
            <a:normAutofit/>
          </a:bodyPr>
          <a:lstStyle/>
          <a:p>
            <a:r>
              <a:rPr lang="ru-RU" dirty="0"/>
              <a:t>Я - Плутон.</a:t>
            </a:r>
          </a:p>
          <a:p>
            <a:r>
              <a:rPr lang="ru-RU" dirty="0"/>
              <a:t>Нужно 5 часов, чтоб свету</a:t>
            </a:r>
          </a:p>
          <a:p>
            <a:r>
              <a:rPr lang="ru-RU" dirty="0"/>
              <a:t>Долететь до сей планеты,</a:t>
            </a:r>
          </a:p>
          <a:p>
            <a:r>
              <a:rPr lang="ru-RU" dirty="0"/>
              <a:t>И поэтому-то я </a:t>
            </a:r>
          </a:p>
          <a:p>
            <a:r>
              <a:rPr lang="ru-RU" dirty="0"/>
              <a:t>В телескопы не видна!</a:t>
            </a:r>
          </a:p>
        </p:txBody>
      </p:sp>
      <p:pic>
        <p:nvPicPr>
          <p:cNvPr id="5" name="Содержимое 4" descr="http://snim.net/wp-content/uploads/2015/08/%D0%9F%D0%BB%D1%83%D1%82%D0%BE%D0%BD.jp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714488"/>
            <a:ext cx="4429156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Космические тела: КОМЕТА</a:t>
            </a:r>
          </a:p>
        </p:txBody>
      </p:sp>
      <p:pic>
        <p:nvPicPr>
          <p:cNvPr id="4" name="Содержимое 3" descr="http://svopi.ru/uploads/posts/2016-01/1452011454_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0606" y="1600200"/>
            <a:ext cx="706278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Космические тела: метеорит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космосе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/>
              <a:t>На земле</a:t>
            </a:r>
          </a:p>
        </p:txBody>
      </p:sp>
      <p:pic>
        <p:nvPicPr>
          <p:cNvPr id="7" name="Содержимое 6" descr="http://k14.vcmedia.vn/Images/Uploaded/Share/2010/10/21/117.jpg"/>
          <p:cNvPicPr>
            <a:picLocks noGr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285992"/>
            <a:ext cx="4254502" cy="3027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vistanews.ru/uploads/posts/2016-08/1472377862_1_52553f828b73b52553f828b77a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5992"/>
            <a:ext cx="4041775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dn01.ru/files/users/images/8d/a3/8da3eb2e029124e3bec9d59bfe3754f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502" y="-50132"/>
            <a:ext cx="9215502" cy="6908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Здравствуйте, ребята!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://www.you-lucky.ru/wp-content/uploads/2013/01/%D0%9B%D1%83%D0%BD%D1%82%D0%B8%D0%BA.pn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428736"/>
            <a:ext cx="3214710" cy="2891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1600200"/>
            <a:ext cx="504349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Пишет вам  </a:t>
            </a:r>
            <a:r>
              <a:rPr lang="ru-RU" dirty="0" err="1"/>
              <a:t>Лунтик</a:t>
            </a:r>
            <a:r>
              <a:rPr lang="ru-RU" dirty="0"/>
              <a:t>. Помните, как весело мы путешествовали по планетам Солнечной системы? Мне очень понравились планеты Земля и Марс. А какие вам запомнились? Я снова хочу отправиться в космическое путешествие  и приглашаю вас. Вот только никак не могу собраться в дорогу. Помогите мне, пожалуйста. Заранее спасибо!                                  </a:t>
            </a:r>
          </a:p>
          <a:p>
            <a:r>
              <a:rPr lang="ru-RU" dirty="0"/>
              <a:t>                              Ваш друг </a:t>
            </a:r>
            <a:r>
              <a:rPr lang="ru-RU" dirty="0" err="1"/>
              <a:t>Лунтик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Звёзды.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/>
          <a:lstStyle/>
          <a:p>
            <a:r>
              <a:rPr lang="ru-RU" dirty="0"/>
              <a:t>Звезда Сириус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00760" y="785794"/>
            <a:ext cx="2686040" cy="534036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Каждая звезда- это огромный светящийся газовый шар, как наше солнце.</a:t>
            </a:r>
          </a:p>
          <a:p>
            <a:r>
              <a:rPr lang="ru-RU" dirty="0"/>
              <a:t>Звезда светит, потому что выделяет колоссальное количество энергии</a:t>
            </a:r>
          </a:p>
        </p:txBody>
      </p:sp>
      <p:pic>
        <p:nvPicPr>
          <p:cNvPr id="6" name="Рисунок 5" descr="http://www.teleport2001.ru/files/teleport/images/2013/09/02/solnc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5500725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 теперь пора возвращаться домой!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Мне очень понравилось путешествовать! А вам? На какой планете вам хотелось бы побывать ещё? Попробуйте её нарисовать и пришлите мне по электронной почте..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До новых встреч и приключений, ребята!</a:t>
            </a:r>
          </a:p>
        </p:txBody>
      </p:sp>
      <p:pic>
        <p:nvPicPr>
          <p:cNvPr id="5" name="Содержимое 4" descr="http://wallpapers1920.ru/img/picture/Sep/23/55dd4f705e36ee4f556871cd5fbf1b4a/2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6" y="1500174"/>
            <a:ext cx="4381500" cy="473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Первый полёт человека в космос.</a:t>
            </a:r>
          </a:p>
        </p:txBody>
      </p:sp>
      <p:pic>
        <p:nvPicPr>
          <p:cNvPr id="5" name="Содержимое 4" descr="http://ivanteevka.today/wp-content/uploads/2016/03/0248d4d091c432a05a7dc504e329ca08.jpe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293" y="1600200"/>
            <a:ext cx="389841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now.space/wp-content/uploads/2015/12/Soyuz_TMA-9_launch-e1450298847504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1843881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Игра: «Собираемся в космос»</a:t>
            </a:r>
          </a:p>
        </p:txBody>
      </p:sp>
      <p:pic>
        <p:nvPicPr>
          <p:cNvPr id="4" name="Содержимое 3" descr="http://previews.123rf.com/images/eddtoro35/eddtoro351111/eddtoro35111100024/11539223-Astronaut-wearing-spacesuit-against-a-white-background--Stock-Photo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643050"/>
            <a:ext cx="280416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clipartfinders.com/clipart/47/cute-rocket-vector-illustration-royalty-free-stock-image--4787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643050"/>
            <a:ext cx="4000528" cy="406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«Собираемся в космос»</a:t>
            </a:r>
          </a:p>
        </p:txBody>
      </p:sp>
      <p:pic>
        <p:nvPicPr>
          <p:cNvPr id="4" name="Содержимое 3" descr="http://www.mann-ivanov-ferber.ru/assets/images/presales/astronomy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643050"/>
            <a:ext cx="671517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Игра «Соберись в космос»</a:t>
            </a:r>
          </a:p>
        </p:txBody>
      </p:sp>
      <p:pic>
        <p:nvPicPr>
          <p:cNvPr id="5" name="Содержимое 4" descr="http://live4fun.ru/data/old_pictures/s3img_349834403_2488_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0445" y="1600200"/>
            <a:ext cx="3443109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Солнце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Кто-то утром не спеша</a:t>
            </a:r>
          </a:p>
          <a:p>
            <a:r>
              <a:rPr lang="ru-RU" dirty="0"/>
              <a:t>Надувает желтый шар.</a:t>
            </a:r>
          </a:p>
          <a:p>
            <a:r>
              <a:rPr lang="ru-RU" dirty="0"/>
              <a:t>А как выпустит из рук-</a:t>
            </a:r>
          </a:p>
          <a:p>
            <a:r>
              <a:rPr lang="ru-RU" dirty="0"/>
              <a:t>Станет вдруг светло вокруг</a:t>
            </a:r>
          </a:p>
        </p:txBody>
      </p:sp>
      <p:pic>
        <p:nvPicPr>
          <p:cNvPr id="5" name="Содержимое 4" descr="http://www.planet.fr/files/images/article/8/3/1/413138/1299577-focus.jp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1966452"/>
            <a:ext cx="4038600" cy="3793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 Меркурий</a:t>
            </a:r>
          </a:p>
        </p:txBody>
      </p:sp>
      <p:pic>
        <p:nvPicPr>
          <p:cNvPr id="5" name="Содержимое 4" descr="http://izvestia.nikolaev.ua/wp-content/uploads/2016/08/765-1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20941"/>
            <a:ext cx="4038600" cy="268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72264" y="1928802"/>
            <a:ext cx="2114536" cy="419736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Меркурий – ближайшая к Солнцу планета,</a:t>
            </a:r>
          </a:p>
          <a:p>
            <a:r>
              <a:rPr lang="ru-RU" dirty="0"/>
              <a:t>Залит он лучами горячего света</a:t>
            </a:r>
          </a:p>
          <a:p>
            <a:r>
              <a:rPr lang="ru-RU" dirty="0"/>
              <a:t>Так много ему достается лучей,</a:t>
            </a:r>
          </a:p>
          <a:p>
            <a:r>
              <a:rPr lang="ru-RU" dirty="0"/>
              <a:t>Что эта планета других горячей.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Венера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757478" cy="4525963"/>
          </a:xfrm>
        </p:spPr>
        <p:txBody>
          <a:bodyPr/>
          <a:lstStyle/>
          <a:p>
            <a:r>
              <a:rPr lang="ru-RU" dirty="0"/>
              <a:t>В честь богини красоты </a:t>
            </a:r>
          </a:p>
          <a:p>
            <a:r>
              <a:rPr lang="ru-RU" dirty="0"/>
              <a:t>Названа, Венера,  ты.</a:t>
            </a:r>
          </a:p>
          <a:p>
            <a:r>
              <a:rPr lang="ru-RU" dirty="0"/>
              <a:t>В облаках летаешь,</a:t>
            </a:r>
          </a:p>
          <a:p>
            <a:r>
              <a:rPr lang="ru-RU" dirty="0"/>
              <a:t>Красотою озаряешь.</a:t>
            </a:r>
          </a:p>
        </p:txBody>
      </p:sp>
      <p:pic>
        <p:nvPicPr>
          <p:cNvPr id="5" name="Содержимое 4" descr="http://img.joinfo.ua/i/2016/08/57a89c492a26e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1500174"/>
            <a:ext cx="531210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265</TotalTime>
  <Words>456</Words>
  <Application>Microsoft Office PowerPoint</Application>
  <PresentationFormat>Экран (4:3)</PresentationFormat>
  <Paragraphs>77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Планеты солнечной системы</vt:lpstr>
      <vt:lpstr>Здравствуйте, ребята! </vt:lpstr>
      <vt:lpstr>Первый полёт человека в космос.</vt:lpstr>
      <vt:lpstr>Игра: «Собираемся в космос»</vt:lpstr>
      <vt:lpstr>Игра «Собираемся в космос»</vt:lpstr>
      <vt:lpstr>Игра «Соберись в космос»</vt:lpstr>
      <vt:lpstr>Солнце</vt:lpstr>
      <vt:lpstr>1. Меркурий</vt:lpstr>
      <vt:lpstr>2. Венера</vt:lpstr>
      <vt:lpstr>3.  Земля</vt:lpstr>
      <vt:lpstr>4. Марс</vt:lpstr>
      <vt:lpstr>5. Юпитер</vt:lpstr>
      <vt:lpstr>6. Сатурн </vt:lpstr>
      <vt:lpstr>7. Уран</vt:lpstr>
      <vt:lpstr>8. Нептун</vt:lpstr>
      <vt:lpstr>9. Плутон</vt:lpstr>
      <vt:lpstr>Космические тела: КОМЕТА</vt:lpstr>
      <vt:lpstr>Космические тела: метеорит</vt:lpstr>
      <vt:lpstr>Презентация PowerPoint</vt:lpstr>
      <vt:lpstr>Звёзды.</vt:lpstr>
      <vt:lpstr>А теперь пора возвращаться домой!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Планеты солнечной системы</dc:title>
  <dc:creator>Елена Казанцева</dc:creator>
  <cp:lastModifiedBy>Елена Казанцева</cp:lastModifiedBy>
  <cp:revision>5</cp:revision>
  <dcterms:created xsi:type="dcterms:W3CDTF">2017-01-28T09:27:03Z</dcterms:created>
  <dcterms:modified xsi:type="dcterms:W3CDTF">2022-12-08T16:28:34Z</dcterms:modified>
</cp:coreProperties>
</file>