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67" r:id="rId3"/>
    <p:sldId id="257" r:id="rId4"/>
    <p:sldId id="263" r:id="rId5"/>
    <p:sldId id="258" r:id="rId6"/>
    <p:sldId id="266" r:id="rId7"/>
    <p:sldId id="259" r:id="rId8"/>
    <p:sldId id="262" r:id="rId9"/>
    <p:sldId id="265" r:id="rId10"/>
    <p:sldId id="260" r:id="rId11"/>
    <p:sldId id="261" r:id="rId12"/>
    <p:sldId id="26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03.07.2022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03.07.2022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03.07.2022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03.07.2022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03.07.2022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03.07.2022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03.07.2022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03.07.2022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03.07.2022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03.07.2022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03.07.2022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03.07.2022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День народного единства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96136" y="4077072"/>
            <a:ext cx="3056384" cy="1872208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dirty="0" smtClean="0"/>
              <a:t>Выполнила:</a:t>
            </a:r>
          </a:p>
          <a:p>
            <a:pPr algn="l"/>
            <a:r>
              <a:rPr lang="ru-RU" dirty="0" smtClean="0"/>
              <a:t>Воспитатель первой квалификационной категории</a:t>
            </a:r>
          </a:p>
          <a:p>
            <a:pPr algn="l"/>
            <a:r>
              <a:rPr lang="ru-RU" dirty="0" smtClean="0"/>
              <a:t>Комарова Екатерина Владимировна</a:t>
            </a:r>
          </a:p>
          <a:p>
            <a:pPr algn="l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2445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Памятник Пожарскому И Минину.</a:t>
            </a:r>
            <a:endParaRPr lang="ru-RU" sz="28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276872"/>
            <a:ext cx="4243362" cy="374441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Объект 4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/>
              <a:t>Перед Покровским собором </a:t>
            </a:r>
            <a:r>
              <a:rPr lang="ru-RU" dirty="0" smtClean="0"/>
              <a:t>стоит— </a:t>
            </a:r>
            <a:r>
              <a:rPr lang="ru-RU" dirty="0"/>
              <a:t>20-тонный памятник Минину и Пожарскому. Но мало кто знает, что этот монумент изначально предназначался для Нижнего Новгорода. Также немногие догадываются, что праздник 4 ноября, известный нам как День согласия и примирения, на самом деле — день освобождения России от польско-литовского интервенции.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2684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Ушли </a:t>
            </a:r>
            <a:r>
              <a:rPr lang="ru-RU" dirty="0"/>
              <a:t>в историю года, цари менялись и года</a:t>
            </a:r>
          </a:p>
          <a:p>
            <a:pPr marL="0" indent="0">
              <a:buNone/>
            </a:pPr>
            <a:r>
              <a:rPr lang="ru-RU" dirty="0"/>
              <a:t>Но время смутное, невзгоды, Русь не забудет никогда!</a:t>
            </a:r>
          </a:p>
          <a:p>
            <a:pPr marL="0" indent="0">
              <a:buNone/>
            </a:pPr>
            <a:r>
              <a:rPr lang="ru-RU" dirty="0"/>
              <a:t>Победой вписана строка, и славит стих былых героев,</a:t>
            </a:r>
          </a:p>
          <a:p>
            <a:pPr marL="0" indent="0">
              <a:buNone/>
            </a:pPr>
            <a:r>
              <a:rPr lang="ru-RU" dirty="0"/>
              <a:t>Поверг народ врагов-изгоев, обрел свободу на века</a:t>
            </a:r>
          </a:p>
          <a:p>
            <a:pPr marL="0" indent="0">
              <a:buNone/>
            </a:pPr>
            <a:r>
              <a:rPr lang="ru-RU" dirty="0"/>
              <a:t>И поднималась Русь с колен, в руках с иконой перед битвой,</a:t>
            </a:r>
          </a:p>
          <a:p>
            <a:pPr marL="0" indent="0">
              <a:buNone/>
            </a:pPr>
            <a:r>
              <a:rPr lang="ru-RU" dirty="0"/>
              <a:t>Благословленная молитвой, под звон грядущих перемен.</a:t>
            </a:r>
          </a:p>
          <a:p>
            <a:pPr marL="0" indent="0">
              <a:buNone/>
            </a:pPr>
            <a:r>
              <a:rPr lang="ru-RU" dirty="0"/>
              <a:t>Деревни, села, города, с поклоном русскому народу</a:t>
            </a:r>
          </a:p>
          <a:p>
            <a:pPr marL="0" indent="0">
              <a:buNone/>
            </a:pPr>
            <a:r>
              <a:rPr lang="ru-RU" dirty="0"/>
              <a:t>Сегодня празднуют свободу, и День единства навсегда!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800" b="1" dirty="0" smtClean="0"/>
              <a:t>ЕДИНСТВО </a:t>
            </a:r>
            <a:r>
              <a:rPr lang="ru-RU" sz="2800" b="1" dirty="0"/>
              <a:t>НАВСЕГДА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7555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4294967295"/>
          </p:nvPr>
        </p:nvSpPr>
        <p:spPr>
          <a:xfrm>
            <a:off x="971600" y="1268760"/>
            <a:ext cx="6696744" cy="3878263"/>
          </a:xfrm>
        </p:spPr>
        <p:txBody>
          <a:bodyPr>
            <a:normAutofit/>
            <a:scene3d>
              <a:camera prst="perspectiveLeft"/>
              <a:lightRig rig="threePt" dir="t"/>
            </a:scene3d>
          </a:bodyPr>
          <a:lstStyle/>
          <a:p>
            <a:pPr marL="0" indent="0">
              <a:buNone/>
            </a:pPr>
            <a:r>
              <a:rPr lang="ru-RU" sz="72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СПАСИБО</a:t>
            </a:r>
          </a:p>
          <a:p>
            <a:pPr marL="0" indent="0">
              <a:buNone/>
            </a:pPr>
            <a:r>
              <a:rPr lang="ru-RU" sz="72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reflection blurRad="6350" stA="50000" endA="300" endPos="50000" dist="29997" dir="5400000" sy="-100000" algn="bl" rotWithShape="0"/>
                </a:effectLst>
              </a:rPr>
              <a:t>          ЗА</a:t>
            </a:r>
          </a:p>
          <a:p>
            <a:pPr marL="0" indent="0">
              <a:buNone/>
            </a:pPr>
            <a:r>
              <a:rPr lang="ru-RU" sz="72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reflection blurRad="6350" stA="50000" endA="300" endPos="50000" dist="29997" dir="5400000" sy="-100000" algn="bl" rotWithShape="0"/>
                </a:effectLst>
              </a:rPr>
              <a:t>ВНИМАНИЕ</a:t>
            </a:r>
            <a:endParaRPr lang="ru-RU" sz="72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reflection blurRad="6350" stA="50000" endA="300" endPos="50000" dist="29997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72065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Цель: Приобщение детей к истории России</a:t>
            </a:r>
          </a:p>
          <a:p>
            <a:r>
              <a:rPr lang="ru-RU" dirty="0" smtClean="0"/>
              <a:t>Задачи:</a:t>
            </a:r>
          </a:p>
          <a:p>
            <a:endParaRPr lang="ru-RU" dirty="0"/>
          </a:p>
          <a:p>
            <a:r>
              <a:rPr lang="ru-RU" dirty="0" smtClean="0">
                <a:solidFill>
                  <a:schemeClr val="tx1"/>
                </a:solidFill>
              </a:rPr>
              <a:t>1.Воспитывать </a:t>
            </a:r>
            <a:r>
              <a:rPr lang="ru-RU" dirty="0">
                <a:solidFill>
                  <a:schemeClr val="tx1"/>
                </a:solidFill>
              </a:rPr>
              <a:t>уважение к людям, прославившим Россию</a:t>
            </a:r>
          </a:p>
          <a:p>
            <a:r>
              <a:rPr lang="ru-RU" dirty="0">
                <a:solidFill>
                  <a:schemeClr val="tx1"/>
                </a:solidFill>
              </a:rPr>
              <a:t>2. Воспитывать нравственно- патриотические чувства к Родине</a:t>
            </a:r>
          </a:p>
          <a:p>
            <a:r>
              <a:rPr lang="ru-RU" dirty="0">
                <a:solidFill>
                  <a:schemeClr val="tx1"/>
                </a:solidFill>
              </a:rPr>
              <a:t>3. Дать знания о событиях происхождение 400 лет назад (восстания против поляков)</a:t>
            </a:r>
          </a:p>
          <a:p>
            <a:r>
              <a:rPr lang="ru-RU" dirty="0">
                <a:solidFill>
                  <a:schemeClr val="tx1"/>
                </a:solidFill>
              </a:rPr>
              <a:t>4. Воспитывать дружеские взаимоотношения в детском коллективе;</a:t>
            </a:r>
          </a:p>
          <a:p>
            <a:r>
              <a:rPr lang="ru-RU" dirty="0">
                <a:solidFill>
                  <a:schemeClr val="tx1"/>
                </a:solidFill>
              </a:rPr>
              <a:t>5. Знакомство детей со Всероссийским праздником - День Народного Единства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5357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96752"/>
            <a:ext cx="4897438" cy="3890962"/>
          </a:xfrm>
        </p:spPr>
      </p:pic>
      <p:sp>
        <p:nvSpPr>
          <p:cNvPr id="6" name="Объект 5"/>
          <p:cNvSpPr>
            <a:spLocks noGrp="1"/>
          </p:cNvSpPr>
          <p:nvPr>
            <p:ph sz="quarter" idx="4294967295"/>
          </p:nvPr>
        </p:nvSpPr>
        <p:spPr>
          <a:xfrm>
            <a:off x="5148064" y="1052736"/>
            <a:ext cx="3923928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4 ноября вся наша Россия отмечает день «Народного Единства».</a:t>
            </a:r>
            <a:br>
              <a:rPr lang="ru-RU" dirty="0"/>
            </a:br>
            <a:r>
              <a:rPr lang="ru-RU" dirty="0"/>
              <a:t>Этот день занимает особое место среди государственных праздников современной России. Во все времена русский народ любил свою Родину. Слагал о ней песни, пословицы и стихи, во имя родной страны совершал </a:t>
            </a:r>
            <a:r>
              <a:rPr lang="ru-RU" dirty="0" smtClean="0"/>
              <a:t>подвиги.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7360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quarter" idx="4294967295"/>
          </p:nvPr>
        </p:nvSpPr>
        <p:spPr>
          <a:xfrm>
            <a:off x="5580112" y="1916832"/>
            <a:ext cx="3444875" cy="3876675"/>
          </a:xfrm>
        </p:spPr>
        <p:txBody>
          <a:bodyPr>
            <a:normAutofit fontScale="92500" lnSpcReduction="10000"/>
          </a:bodyPr>
          <a:lstStyle/>
          <a:p>
            <a:pPr marL="137160" indent="0">
              <a:buNone/>
            </a:pPr>
            <a:r>
              <a:rPr lang="ru-RU" dirty="0"/>
              <a:t>Что мы Родиной зовем? </a:t>
            </a:r>
            <a:br>
              <a:rPr lang="ru-RU" dirty="0"/>
            </a:br>
            <a:r>
              <a:rPr lang="ru-RU" dirty="0"/>
              <a:t>Дом, где мы с тобой живем,</a:t>
            </a:r>
            <a:br>
              <a:rPr lang="ru-RU" dirty="0"/>
            </a:br>
            <a:r>
              <a:rPr lang="ru-RU" dirty="0"/>
              <a:t>И березки, вдоль которых</a:t>
            </a:r>
            <a:br>
              <a:rPr lang="ru-RU" dirty="0"/>
            </a:br>
            <a:r>
              <a:rPr lang="ru-RU" dirty="0"/>
              <a:t>Рядом с мамой мы идем</a:t>
            </a:r>
            <a:br>
              <a:rPr lang="ru-RU" dirty="0"/>
            </a:br>
            <a:r>
              <a:rPr lang="ru-RU" dirty="0"/>
              <a:t>Что мы Родиной зовем? </a:t>
            </a:r>
            <a:br>
              <a:rPr lang="ru-RU" dirty="0"/>
            </a:br>
            <a:r>
              <a:rPr lang="ru-RU" dirty="0"/>
              <a:t>Все, что в сердце бережем,</a:t>
            </a:r>
            <a:br>
              <a:rPr lang="ru-RU" dirty="0"/>
            </a:br>
            <a:r>
              <a:rPr lang="ru-RU" dirty="0"/>
              <a:t>И под небом синим-синим</a:t>
            </a:r>
            <a:br>
              <a:rPr lang="ru-RU" dirty="0"/>
            </a:br>
            <a:r>
              <a:rPr lang="ru-RU" dirty="0"/>
              <a:t>Флаг России над Кремлем.</a:t>
            </a:r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700808"/>
            <a:ext cx="5142480" cy="381647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62460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093" y="620688"/>
            <a:ext cx="8709913" cy="5184576"/>
          </a:xfrm>
        </p:spPr>
      </p:pic>
    </p:spTree>
    <p:extLst>
      <p:ext uri="{BB962C8B-B14F-4D97-AF65-F5344CB8AC3E}">
        <p14:creationId xmlns:p14="http://schemas.microsoft.com/office/powerpoint/2010/main" val="3351883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Очень часто на Россию нападали враги, чтобы завладеть ее просторами и покорить ее народы. Не раз приходилось храбрым русским воинам защищать Родину. Много лет тому назад наша Родина была занята врагами - поляками. Они грабили, разоряли нашу землю. В то время народы и города России не были едины и, поэтому, не могли справиться с врагами. Казалось, что Русское государство погибло. Но русские люди не могли и не хотели с этим мириться.</a:t>
            </a:r>
          </a:p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0463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Кузьма Минин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Кузьма Минин – обратился к гражданам Нижнего Новгорода с призывом собирать войско для борьбы с поляками. Весь </a:t>
            </a:r>
            <a:r>
              <a:rPr lang="ru-RU" sz="2400" b="1" dirty="0"/>
              <a:t>народ</a:t>
            </a:r>
            <a:r>
              <a:rPr lang="ru-RU" sz="2400" dirty="0"/>
              <a:t> отозвался на его призыв, встали на защиту своей Родины</a:t>
            </a: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0955" y="2239963"/>
            <a:ext cx="2831789" cy="3876675"/>
          </a:xfrm>
        </p:spPr>
      </p:pic>
    </p:spTree>
    <p:extLst>
      <p:ext uri="{BB962C8B-B14F-4D97-AF65-F5344CB8AC3E}">
        <p14:creationId xmlns:p14="http://schemas.microsoft.com/office/powerpoint/2010/main" val="414879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Дмитрий Пожарский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Кузьма Минин не был военным человеком, и он решил обратиться к известному военачальнику к храброму и честному князю Дмитрию Пожарскому с просьбой встать во главе народного войска.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915828"/>
            <a:ext cx="3312367" cy="464088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85079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620688"/>
            <a:ext cx="8844422" cy="583264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53425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120</TotalTime>
  <Words>373</Words>
  <Application>Microsoft Office PowerPoint</Application>
  <PresentationFormat>Экран (4:3)</PresentationFormat>
  <Paragraphs>34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Твердый переплет</vt:lpstr>
      <vt:lpstr>День народного единства</vt:lpstr>
      <vt:lpstr>Презентация PowerPoint</vt:lpstr>
      <vt:lpstr>Презентация PowerPoint</vt:lpstr>
      <vt:lpstr>Презентация PowerPoint</vt:lpstr>
      <vt:lpstr>Презентация PowerPoint</vt:lpstr>
      <vt:lpstr>история</vt:lpstr>
      <vt:lpstr>Кузьма Минин</vt:lpstr>
      <vt:lpstr>Дмитрий Пожарский</vt:lpstr>
      <vt:lpstr>Презентация PowerPoint</vt:lpstr>
      <vt:lpstr>Памятник Пожарскому И Минину.</vt:lpstr>
      <vt:lpstr>  ЕДИНСТВО НАВСЕГДА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12</cp:revision>
  <dcterms:created xsi:type="dcterms:W3CDTF">2020-10-27T10:26:48Z</dcterms:created>
  <dcterms:modified xsi:type="dcterms:W3CDTF">2022-07-03T12:56:32Z</dcterms:modified>
</cp:coreProperties>
</file>