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477" autoAdjust="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7.3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8157137907839924"/>
          <c:y val="0.24451481434101124"/>
          <c:w val="0.19913068098935119"/>
          <c:h val="0.3038587918258656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8F8-2393-420C-967D-EFDC2B114AC2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A42F-88B8-4D21-9722-A5B0A054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265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8F8-2393-420C-967D-EFDC2B114AC2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A42F-88B8-4D21-9722-A5B0A054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30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8F8-2393-420C-967D-EFDC2B114AC2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A42F-88B8-4D21-9722-A5B0A054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62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8F8-2393-420C-967D-EFDC2B114AC2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A42F-88B8-4D21-9722-A5B0A054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524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8F8-2393-420C-967D-EFDC2B114AC2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A42F-88B8-4D21-9722-A5B0A054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844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8F8-2393-420C-967D-EFDC2B114AC2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A42F-88B8-4D21-9722-A5B0A054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179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8F8-2393-420C-967D-EFDC2B114AC2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A42F-88B8-4D21-9722-A5B0A054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254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8F8-2393-420C-967D-EFDC2B114AC2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A42F-88B8-4D21-9722-A5B0A054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793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8F8-2393-420C-967D-EFDC2B114AC2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A42F-88B8-4D21-9722-A5B0A054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359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8F8-2393-420C-967D-EFDC2B114AC2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A42F-88B8-4D21-9722-A5B0A054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799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78F8-2393-420C-967D-EFDC2B114AC2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A42F-88B8-4D21-9722-A5B0A054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282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20000"/>
                <a:lumOff val="80000"/>
              </a:schemeClr>
            </a:gs>
            <a:gs pos="50000">
              <a:schemeClr val="accent3">
                <a:lumMod val="60000"/>
                <a:lumOff val="40000"/>
              </a:schemeClr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B78F8-2393-420C-967D-EFDC2B114AC2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6A42F-88B8-4D21-9722-A5B0A05428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166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3.jpeg"/><Relationship Id="rId7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260648"/>
            <a:ext cx="67662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Государственное бюджетное профессиональное образовательное 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учреждение Ростовской области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«ГБПОУТ РО ВПК»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912438" y="1916832"/>
            <a:ext cx="604146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Тема: «деревья наши друзья»</a:t>
            </a:r>
          </a:p>
          <a:p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708173"/>
            <a:ext cx="2340939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995936" y="4207844"/>
            <a:ext cx="46805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Разработала:</a:t>
            </a:r>
          </a:p>
          <a:p>
            <a:r>
              <a:rPr lang="ru-RU" sz="2000" dirty="0" smtClean="0"/>
              <a:t>Воспитатель Бабенко Ульян Валерьевна</a:t>
            </a:r>
          </a:p>
          <a:p>
            <a:r>
              <a:rPr lang="ru-RU" sz="2000" dirty="0" smtClean="0"/>
              <a:t>д/с «Росинка»</a:t>
            </a:r>
          </a:p>
          <a:p>
            <a:r>
              <a:rPr lang="ru-RU" sz="2000" dirty="0" smtClean="0"/>
              <a:t>Т.89614051737</a:t>
            </a:r>
          </a:p>
          <a:p>
            <a:endParaRPr lang="ru-RU" sz="2000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634040" y="5768431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18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51344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Вид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проекта: познавательно –экспериментальный</a:t>
            </a:r>
          </a:p>
          <a:p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Участники проекта: дети, родители, педагоги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Адресат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проекта: Дети в совместной деятельности с родителями и педагогами</a:t>
            </a:r>
          </a:p>
          <a:p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272124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211184"/>
            <a:ext cx="2341563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856" y="55429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85297" y="558924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82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548680"/>
            <a:ext cx="40062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Актуальность проекта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12776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В современном мири, дети мало интересуются  окружающая природа. 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Проведя опрос, выяснилось , что большая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часть детей, а точнее 70 % из 100 не имеют полного представления о пользе деревьев на окружающею среду и  их защиту.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Согласно программе от рождения до школы необходимо поддерживать интерес детей к миру природы, побуждать к бережному отношению и ее защите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131162840"/>
              </p:ext>
            </p:extLst>
          </p:nvPr>
        </p:nvGraphicFramePr>
        <p:xfrm>
          <a:off x="5364088" y="1700808"/>
          <a:ext cx="3600400" cy="2183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506204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506204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7983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19452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Цель проекта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29245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Развивать умение видеть красоту и своеобразие окружающей природы,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Учить передавать свое отношение к природе в речи и продуктивных видов деятельности. Наблюдение за деревьями в разное время года, (видение дневника за веточкой дерева как она распускается),беседа с детьми о бережном отношении к природы.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Проведения акции с родителями « посади дерево» .Консультация для родителей, презентация на родительском собрании.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933056"/>
            <a:ext cx="2341563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999856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999856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185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98261" y="89897"/>
            <a:ext cx="22236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Задачи проекта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3752" y="416565"/>
            <a:ext cx="80286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Задачи для детей: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спросить у родителей о  пользе деревьев окружающей   среде. </a:t>
            </a:r>
          </a:p>
          <a:p>
            <a:endParaRPr lang="ru-RU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Задача для родителей: объяснить важность живых растений и в том числе деревьев в окружающей среде. Объяснить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ребенку как сохранить природу. Принять участие в акции «посади дерево» на территории детского сада.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</a:t>
            </a:r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                         Задача педагога: Беседа с детьми о пользе деревьев в окружающей среде, прогулка в парк с целью  наблюдение за деревьями как распускаются веточки. Ведение дневника с помощью приклеивания картинок. Проведения консультации для 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52" y="1196752"/>
            <a:ext cx="1547928" cy="11216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37" y="3261751"/>
            <a:ext cx="1133797" cy="11985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90" y="113425"/>
            <a:ext cx="1632829" cy="684115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780" y="5661248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036" y="5661248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397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332655"/>
            <a:ext cx="29038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Проблемный вопрос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308" y="1556792"/>
            <a:ext cx="50507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Какую роль играют деревья в окружающей среде?                       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Как сохранить деревья и помочь окружающей природе?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280" y="1269052"/>
            <a:ext cx="3600400" cy="37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229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18" y="5229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716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2376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Продукт проекта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24744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Дневник наблюдения за деревьями.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Акция «посади дерево».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88840"/>
            <a:ext cx="3603625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3394" y="5445224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517232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454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50419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764756"/>
            <a:ext cx="2487233" cy="15841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00808"/>
            <a:ext cx="2673216" cy="17281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614380"/>
            <a:ext cx="2628732" cy="16359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64756"/>
            <a:ext cx="2400267" cy="1800200"/>
          </a:xfrm>
          <a:prstGeom prst="rect">
            <a:avLst/>
          </a:prstGeom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468" y="5564956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91" y="5608401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041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3399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Акция «посади дерево».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72816"/>
            <a:ext cx="2957778" cy="28887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03" y="1556792"/>
            <a:ext cx="3070271" cy="34563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5283" y="3384509"/>
            <a:ext cx="2633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Акция «Посади дерево»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7810" y="5239024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53" y="5271965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9300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309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2022-12-08T13:13:07Z</dcterms:created>
  <dcterms:modified xsi:type="dcterms:W3CDTF">2022-12-08T14:13:05Z</dcterms:modified>
</cp:coreProperties>
</file>