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7" r:id="rId5"/>
    <p:sldId id="261" r:id="rId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37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5BAB9-499F-4250-B8E7-F22F4777650B}" type="datetimeFigureOut">
              <a:rPr lang="ru-RU" smtClean="0"/>
              <a:t>08.12.2022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BAC2D-05D6-41BC-BC76-E8C333E1A2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28260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5BAB9-499F-4250-B8E7-F22F4777650B}" type="datetimeFigureOut">
              <a:rPr lang="ru-RU" smtClean="0"/>
              <a:t>08.12.2022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BAC2D-05D6-41BC-BC76-E8C333E1A2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82850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5BAB9-499F-4250-B8E7-F22F4777650B}" type="datetimeFigureOut">
              <a:rPr lang="ru-RU" smtClean="0"/>
              <a:t>08.12.2022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BAC2D-05D6-41BC-BC76-E8C333E1A2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006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5BAB9-499F-4250-B8E7-F22F4777650B}" type="datetimeFigureOut">
              <a:rPr lang="ru-RU" smtClean="0"/>
              <a:t>08.12.2022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BAC2D-05D6-41BC-BC76-E8C333E1A2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67499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5BAB9-499F-4250-B8E7-F22F4777650B}" type="datetimeFigureOut">
              <a:rPr lang="ru-RU" smtClean="0"/>
              <a:t>08.12.2022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BAC2D-05D6-41BC-BC76-E8C333E1A2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3811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5BAB9-499F-4250-B8E7-F22F4777650B}" type="datetimeFigureOut">
              <a:rPr lang="ru-RU" smtClean="0"/>
              <a:t>08.12.2022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BAC2D-05D6-41BC-BC76-E8C333E1A2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27934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5BAB9-499F-4250-B8E7-F22F4777650B}" type="datetimeFigureOut">
              <a:rPr lang="ru-RU" smtClean="0"/>
              <a:t>08.12.2022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BAC2D-05D6-41BC-BC76-E8C333E1A2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16870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5BAB9-499F-4250-B8E7-F22F4777650B}" type="datetimeFigureOut">
              <a:rPr lang="ru-RU" smtClean="0"/>
              <a:t>08.12.2022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BAC2D-05D6-41BC-BC76-E8C333E1A2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79745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5BAB9-499F-4250-B8E7-F22F4777650B}" type="datetimeFigureOut">
              <a:rPr lang="ru-RU" smtClean="0"/>
              <a:t>08.12.2022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BAC2D-05D6-41BC-BC76-E8C333E1A2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94251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5BAB9-499F-4250-B8E7-F22F4777650B}" type="datetimeFigureOut">
              <a:rPr lang="ru-RU" smtClean="0"/>
              <a:t>08.12.2022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BAC2D-05D6-41BC-BC76-E8C333E1A2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69868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5BAB9-499F-4250-B8E7-F22F4777650B}" type="datetimeFigureOut">
              <a:rPr lang="ru-RU" smtClean="0"/>
              <a:t>08.12.2022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BAC2D-05D6-41BC-BC76-E8C333E1A2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27087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E5BAB9-499F-4250-B8E7-F22F4777650B}" type="datetimeFigureOut">
              <a:rPr lang="ru-RU" smtClean="0"/>
              <a:t>08.12.2022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9BAC2D-05D6-41BC-BC76-E8C333E1A2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46945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image" Target="../media/image11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7" Type="http://schemas.openxmlformats.org/officeDocument/2006/relationships/image" Target="../media/image16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jpeg"/><Relationship Id="rId3" Type="http://schemas.openxmlformats.org/officeDocument/2006/relationships/image" Target="../media/image17.jpeg"/><Relationship Id="rId7" Type="http://schemas.openxmlformats.org/officeDocument/2006/relationships/image" Target="../media/image21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2192001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814945" y="390843"/>
            <a:ext cx="9144000" cy="664873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бюджетное дошкольное образовательное учреждение «Детский сад № 109»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048000" y="1540173"/>
            <a:ext cx="6096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Экологический марафон </a:t>
            </a:r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Энергия Добра»</a:t>
            </a:r>
          </a:p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 этап «Начни с себя»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5209308" y="3460422"/>
            <a:ext cx="6096000" cy="707886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/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Выполнили воспитатели:</a:t>
            </a:r>
          </a:p>
          <a:p>
            <a:pPr algn="r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Черныш В.Н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001489" y="5968538"/>
            <a:ext cx="2205645" cy="35744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Г. Дзержинск 2022 г.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34701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1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3048000" y="451148"/>
            <a:ext cx="6096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 этап «Начни с себя»</a:t>
            </a:r>
            <a:b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«Час без электричества»</a:t>
            </a:r>
            <a:b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291" y="196609"/>
            <a:ext cx="2081411" cy="278217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0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3993" y="1587694"/>
            <a:ext cx="2424828" cy="362666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0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38787" y="1587694"/>
            <a:ext cx="2599266" cy="346568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0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88019" y="581098"/>
            <a:ext cx="2350424" cy="313389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0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88019" y="3844946"/>
            <a:ext cx="2428236" cy="282632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0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004305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" y="0"/>
            <a:ext cx="12192001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76805"/>
            <a:ext cx="10515600" cy="779463"/>
          </a:xfrm>
        </p:spPr>
        <p:txBody>
          <a:bodyPr>
            <a:normAutofit/>
          </a:bodyPr>
          <a:lstStyle/>
          <a:p>
            <a:pPr algn="ctr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«Конкурс рисунков»</a:t>
            </a:r>
            <a:b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Совместное творчество детей и родителей старшей группы ТНР. 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89" t="10962" r="7577" b="5172"/>
          <a:stretch/>
        </p:blipFill>
        <p:spPr>
          <a:xfrm>
            <a:off x="1130532" y="1103873"/>
            <a:ext cx="2419004" cy="170183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0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86" t="9041" r="4740" b="4334"/>
          <a:stretch/>
        </p:blipFill>
        <p:spPr>
          <a:xfrm>
            <a:off x="4941985" y="1133072"/>
            <a:ext cx="2308028" cy="167263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0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873" t="8605" r="7583" b="10425"/>
          <a:stretch/>
        </p:blipFill>
        <p:spPr>
          <a:xfrm>
            <a:off x="8320971" y="1074275"/>
            <a:ext cx="2443818" cy="176102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0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Объект 4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07" t="10550" r="11125" b="9022"/>
          <a:stretch/>
        </p:blipFill>
        <p:spPr>
          <a:xfrm>
            <a:off x="2999385" y="3711856"/>
            <a:ext cx="3096613" cy="223999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0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42" t="4427" r="6994" b="2405"/>
          <a:stretch/>
        </p:blipFill>
        <p:spPr>
          <a:xfrm>
            <a:off x="7301419" y="3245682"/>
            <a:ext cx="2039103" cy="293975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0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694479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1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62186"/>
          </a:xfrm>
        </p:spPr>
        <p:txBody>
          <a:bodyPr>
            <a:normAutofit/>
          </a:bodyPr>
          <a:lstStyle/>
          <a:p>
            <a:pPr algn="ctr"/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Расклеивание листовок «Берегите электричество»</a:t>
            </a:r>
            <a:b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Старшая группа ТНР.</a:t>
            </a:r>
            <a:endParaRPr lang="ru-RU" sz="2000" dirty="0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54264" y="563128"/>
            <a:ext cx="2252133" cy="300284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0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19517" y="3602174"/>
            <a:ext cx="3623329" cy="271749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0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8425" y="3602174"/>
            <a:ext cx="2047875" cy="27305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0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2102" y="1126426"/>
            <a:ext cx="3055321" cy="218267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0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0797" y="922217"/>
            <a:ext cx="2906092" cy="217956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0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722988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1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590839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«Уроки доброты»</a:t>
            </a:r>
            <a:b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«Спешим на праздник природы»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853" y="107127"/>
            <a:ext cx="2261871" cy="169640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0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2743" y="4054252"/>
            <a:ext cx="2371899" cy="177892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0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12191" y="1704991"/>
            <a:ext cx="2211084" cy="165831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0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91221" y="1574724"/>
            <a:ext cx="2609267" cy="195695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0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68829" y="4150434"/>
            <a:ext cx="2783421" cy="208756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0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42342" y="61899"/>
            <a:ext cx="2507805" cy="188085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0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124104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115</TotalTime>
  <Words>57</Words>
  <Application>Microsoft Office PowerPoint</Application>
  <PresentationFormat>Широкоэкранный</PresentationFormat>
  <Paragraphs>11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10" baseType="lpstr">
      <vt:lpstr>Arial</vt:lpstr>
      <vt:lpstr>Calibri</vt:lpstr>
      <vt:lpstr>Calibri Light</vt:lpstr>
      <vt:lpstr>Times New Roman</vt:lpstr>
      <vt:lpstr>Тема Office</vt:lpstr>
      <vt:lpstr>Муниципальное бюджетное дошкольное образовательное учреждение «Детский сад № 109»</vt:lpstr>
      <vt:lpstr>Презентация PowerPoint</vt:lpstr>
      <vt:lpstr>«Конкурс рисунков» Совместное творчество детей и родителей старшей группы ТНР. </vt:lpstr>
      <vt:lpstr>Расклеивание листовок «Берегите электричество» Старшая группа ТНР.</vt:lpstr>
      <vt:lpstr>«Уроки доброты» «Спешим на праздник природы»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38</cp:revision>
  <dcterms:created xsi:type="dcterms:W3CDTF">2022-10-05T10:18:56Z</dcterms:created>
  <dcterms:modified xsi:type="dcterms:W3CDTF">2022-12-08T18:04:27Z</dcterms:modified>
</cp:coreProperties>
</file>